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12"/>
  </p:notesMasterIdLst>
  <p:handoutMasterIdLst>
    <p:handoutMasterId r:id="rId13"/>
  </p:handoutMasterIdLst>
  <p:sldIdLst>
    <p:sldId id="366" r:id="rId7"/>
    <p:sldId id="583" r:id="rId8"/>
    <p:sldId id="581" r:id="rId9"/>
    <p:sldId id="582" r:id="rId10"/>
    <p:sldId id="580" r:id="rId11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9E2A"/>
    <a:srgbClr val="FFFF00"/>
    <a:srgbClr val="003399"/>
    <a:srgbClr val="0000FF"/>
    <a:srgbClr val="0033CC"/>
    <a:srgbClr val="000099"/>
    <a:srgbClr val="FFFF99"/>
    <a:srgbClr val="FFFFCC"/>
    <a:srgbClr val="FFFF66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70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15/10/2009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67263" y="1166813"/>
            <a:ext cx="21468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WP leaders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October 14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928915" y="0"/>
            <a:ext cx="2666114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7440"/>
            <a:ext cx="9144000" cy="4570560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7529553" y="6203988"/>
            <a:ext cx="12522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WP2 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3626399" y="1311246"/>
            <a:ext cx="1159293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WP2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9518" y="1201707"/>
            <a:ext cx="7264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fr-FR" b="1" dirty="0" smtClean="0">
                <a:solidFill>
                  <a:schemeClr val="bg1"/>
                </a:solidFill>
              </a:rPr>
              <a:t>WP2</a:t>
            </a:r>
            <a:endParaRPr lang="fr-FR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446032" y="1912611"/>
          <a:ext cx="8434502" cy="4437429"/>
        </p:xfrm>
        <a:graphic>
          <a:graphicData uri="http://schemas.openxmlformats.org/drawingml/2006/table">
            <a:tbl>
              <a:tblPr/>
              <a:tblGrid>
                <a:gridCol w="949337"/>
                <a:gridCol w="876312"/>
                <a:gridCol w="6608853"/>
              </a:tblGrid>
              <a:tr h="492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Task Num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2.1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TGI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Agreement on TIARA General Issues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2.1.1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AMS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Agreement on the Mission and Scope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2.1.2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ACG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Agreement on Central Coordination Guidelines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SFN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Structural and Financial Needs 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2.2.1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AMO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 err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Advising</a:t>
                      </a:r>
                      <a:r>
                        <a:rPr lang="fr-FR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fr-FR" sz="1600" b="1" dirty="0" err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Mechanisms</a:t>
                      </a:r>
                      <a:r>
                        <a:rPr lang="fr-FR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and </a:t>
                      </a:r>
                      <a:r>
                        <a:rPr lang="fr-FR" sz="1600" b="1" dirty="0" err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9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679E2A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2.2.1.1</a:t>
                      </a:r>
                      <a:endParaRPr lang="fr-FR" sz="1600" dirty="0">
                        <a:solidFill>
                          <a:srgbClr val="679E2A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STA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Scientific &amp; Technical Advising mechanism and Organization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6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679E2A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2.2.1.2</a:t>
                      </a:r>
                      <a:endParaRPr lang="fr-FR" sz="1600" dirty="0">
                        <a:solidFill>
                          <a:srgbClr val="679E2A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ETA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Education &amp;Training Advising mechanism and Organization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679E2A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2.2.1.3</a:t>
                      </a:r>
                      <a:endParaRPr lang="fr-FR" sz="1600" dirty="0">
                        <a:solidFill>
                          <a:srgbClr val="679E2A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IIA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Industrial Issue Advising mechanism and Organization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2.2.2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IBC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Identification of the Bodies with which Collaboration is needed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2.2.3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CDO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Enabling efficient communication, dissemination and outreach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2.2.4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FMN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Financial Management Needs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2.3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TTI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Toward the TIARA Implementation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2.3.1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ITI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Agreement on Initial TIARA Infrastructures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2.3.2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FME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Financial Management Model and Engineering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2.3.3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OLS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Overall Legal Structure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C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2.3.4</a:t>
                      </a:r>
                      <a:endParaRPr lang="fr-FR" sz="1600" dirty="0">
                        <a:solidFill>
                          <a:srgbClr val="FFC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TII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TIARA Impact and related Indicators</a:t>
                      </a:r>
                      <a:endParaRPr lang="fr-FR" sz="16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299979" y="1318798"/>
            <a:ext cx="861706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Management perimeter of TIARA (1 deliverable +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1</a:t>
            </a:r>
            <a:r>
              <a:rPr lang="en-US" sz="1800" dirty="0" smtClean="0">
                <a:solidFill>
                  <a:schemeClr val="bg1"/>
                </a:solidFill>
                <a:latin typeface="+mn-lt"/>
                <a:ea typeface="Times New Roman" pitchFamily="18" charset="0"/>
              </a:rPr>
              <a:t> milestone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Term of reference (domain of competence, scientific and technical fields involved, type of R&amp;D infrastructures, type of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),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nature of TIARA actions, general membership criteria…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lvl="1" algn="just" eaLnBrk="0" hangingPunct="0"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 General Guidelines for </a:t>
            </a:r>
            <a:r>
              <a:rPr lang="en-US" sz="1800" dirty="0" smtClean="0">
                <a:solidFill>
                  <a:schemeClr val="bg1"/>
                </a:solidFill>
                <a:ea typeface="Times New Roman" pitchFamily="18" charset="0"/>
              </a:rPr>
              <a:t>Central coordination: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Expertise, Term and Location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Determination of structural and Financial needs to achieve TIARA objectives (4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deliv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.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+3 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milestones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For addressing scientific and technical issues (with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inputs from WP3 and WP4)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For addressing education and training aspects (with inputs from WP5)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For handling legal, financial and administrative matters</a:t>
            </a:r>
          </a:p>
          <a:p>
            <a:pPr lvl="1" algn="just" eaLnBrk="0" hangingPunct="0">
              <a:buFont typeface="Symbol" pitchFamily="18" charset="2"/>
              <a:buChar char=""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ea typeface="Times New Roman" pitchFamily="18" charset="0"/>
              </a:rPr>
              <a:t> Interactions with other bodies  (</a:t>
            </a:r>
            <a:r>
              <a:rPr lang="en-US" sz="1800" dirty="0" err="1" smtClean="0">
                <a:solidFill>
                  <a:schemeClr val="bg1"/>
                </a:solidFill>
              </a:rPr>
              <a:t>NuPECC</a:t>
            </a:r>
            <a:r>
              <a:rPr lang="en-US" sz="1800" dirty="0" smtClean="0">
                <a:solidFill>
                  <a:schemeClr val="bg1"/>
                </a:solidFill>
              </a:rPr>
              <a:t>, EUROFEL…)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For enabling efficient dissemination and outreach</a:t>
            </a: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+mn-lt"/>
              </a:rPr>
              <a:t> Financial Management Needs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Implementation of TIARA (5 deliverables)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  <a:p>
            <a:pPr lvl="1" algn="just" eaLnBrk="0" hangingPunct="0"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Initial TIARA Infrastructures </a:t>
            </a:r>
          </a:p>
          <a:p>
            <a:pPr lvl="1" algn="just" eaLnBrk="0" hangingPunct="0">
              <a:buFont typeface="Symbol" pitchFamily="18" charset="2"/>
              <a:buChar char=""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+mn-lt"/>
                <a:ea typeface="Times New Roman" pitchFamily="18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ea typeface="Times New Roman" pitchFamily="18" charset="0"/>
              </a:rPr>
              <a:t>Financing model and engineering for supporting TIARA activities (infrastructures, R&amp;D programs, </a:t>
            </a:r>
            <a:r>
              <a:rPr lang="en-US" sz="1800" dirty="0" err="1" smtClean="0">
                <a:solidFill>
                  <a:schemeClr val="bg1"/>
                </a:solidFill>
                <a:ea typeface="Times New Roman" pitchFamily="18" charset="0"/>
              </a:rPr>
              <a:t>education&amp;training</a:t>
            </a:r>
            <a:r>
              <a:rPr lang="en-US" sz="1800" dirty="0" smtClean="0">
                <a:solidFill>
                  <a:schemeClr val="bg1"/>
                </a:solidFill>
                <a:ea typeface="Times New Roman" pitchFamily="18" charset="0"/>
              </a:rPr>
              <a:t>, collaboration with industry) </a:t>
            </a:r>
          </a:p>
          <a:p>
            <a:pPr lvl="1" algn="just" eaLnBrk="0" hangingPunct="0"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Overall legal structure of the central coordination (need to include EC in the work) including reporting and organization chart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Impact of TIARA and related indicators…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9518" y="1092168"/>
            <a:ext cx="7264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fr-FR" b="1" dirty="0" smtClean="0">
                <a:solidFill>
                  <a:schemeClr val="bg1"/>
                </a:solidFill>
              </a:rPr>
              <a:t>WP2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(WP2)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46053" y="1381752"/>
          <a:ext cx="8844020" cy="3585577"/>
        </p:xfrm>
        <a:graphic>
          <a:graphicData uri="http://schemas.openxmlformats.org/drawingml/2006/table">
            <a:tbl>
              <a:tblPr/>
              <a:tblGrid>
                <a:gridCol w="738134"/>
                <a:gridCol w="474669"/>
                <a:gridCol w="1277955"/>
                <a:gridCol w="5623002"/>
                <a:gridCol w="730260"/>
              </a:tblGrid>
              <a:tr h="277499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Deliverables </a:t>
                      </a:r>
                      <a:r>
                        <a:rPr lang="en-GB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(brief description and month of delivery)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month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D2.1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MoA-GI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Memorandum of Agreement on General Issues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63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AMO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Advisory Mechanisms and Organization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COB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Collaboration with Other Bodies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549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CDO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Communication, Dissemination and Outreach Structure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D2.5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FMN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Financial Management Needs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0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D2.6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MoA-ITI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Memorandum of Agreement on Initial TIARA Infrastructures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D2.7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FIE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Financial Model and Engineering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067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D2.8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LID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Legal Issues and Documents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D2.9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TIM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Report on TIARA Impact Measurement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D2.10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FinMoA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Final Memorandum of Agreement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36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9113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0" y="0"/>
            <a:ext cx="3017838" cy="793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190440" y="5142591"/>
          <a:ext cx="8763120" cy="1463040"/>
        </p:xfrm>
        <a:graphic>
          <a:graphicData uri="http://schemas.openxmlformats.org/drawingml/2006/table">
            <a:tbl>
              <a:tblPr/>
              <a:tblGrid>
                <a:gridCol w="620721"/>
                <a:gridCol w="511182"/>
                <a:gridCol w="1204929"/>
                <a:gridCol w="5659515"/>
                <a:gridCol w="766773"/>
              </a:tblGrid>
              <a:tr h="0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Milestones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Nat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Description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month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M2.1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</a:t>
                      </a: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-GI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Interim Report on General Issues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M2.2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</a:t>
                      </a: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-AMO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Interim report of Advisory Mechanisms and Organization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M2.3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Int-CDO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Interim Report on Communication, Dissemination </a:t>
                      </a:r>
                      <a:r>
                        <a:rPr lang="en-US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&amp; Outreach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M2.4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Int-FMN</a:t>
                      </a:r>
                      <a:endParaRPr lang="fr-FR" sz="16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Interim Report on Financial Management Needs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18</a:t>
                      </a:r>
                      <a:endParaRPr lang="fr-FR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32297" y="76505"/>
            <a:ext cx="4301370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management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(WP2)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7" name="Picture 1" descr="D:\TEMP\ESGARD\Acc RandD Sustainability\TIARA\TIARA proposal\WP2\WP2_1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9675"/>
            <a:ext cx="9144000" cy="5648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23670</TotalTime>
  <Words>516</Words>
  <Application>Microsoft Office PowerPoint</Application>
  <PresentationFormat>Affichage à l'écran (4:3)</PresentationFormat>
  <Paragraphs>166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1020</cp:revision>
  <dcterms:created xsi:type="dcterms:W3CDTF">2002-09-23T10:15:47Z</dcterms:created>
  <dcterms:modified xsi:type="dcterms:W3CDTF">2009-10-15T07:09:56Z</dcterms:modified>
</cp:coreProperties>
</file>