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8"/>
  </p:notesMasterIdLst>
  <p:handoutMasterIdLst>
    <p:handoutMasterId r:id="rId9"/>
  </p:handoutMasterIdLst>
  <p:sldIdLst>
    <p:sldId id="578" r:id="rId7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9E2A"/>
    <a:srgbClr val="003399"/>
    <a:srgbClr val="0000FF"/>
    <a:srgbClr val="0033CC"/>
    <a:srgbClr val="000099"/>
    <a:srgbClr val="FFFF99"/>
    <a:srgbClr val="FFFFCC"/>
    <a:srgbClr val="FFFF66"/>
    <a:srgbClr val="FF6600"/>
    <a:srgbClr val="FFC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50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06551" y="0"/>
            <a:ext cx="2728631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Milestone&amp;schedule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44387" y="1213085"/>
          <a:ext cx="9099613" cy="5267220"/>
        </p:xfrm>
        <a:graphic>
          <a:graphicData uri="http://schemas.openxmlformats.org/drawingml/2006/table">
            <a:tbl>
              <a:tblPr/>
              <a:tblGrid>
                <a:gridCol w="1022365"/>
                <a:gridCol w="6353261"/>
                <a:gridCol w="1723987"/>
              </a:tblGrid>
              <a:tr h="2555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Date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Deliverable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Responsible persons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25/9/2009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Finalization of the Proposal Editing Group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Formation of Editing Group for each WP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3724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29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Presentation of Draft Structure of the WP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07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WP sections for the proposal, including detailed description, task breakdown, list of deliverables and milestones, Gantt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general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98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14/10/2009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3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28/10/2009</a:t>
                      </a:r>
                      <a:endParaRPr lang="fr-FR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Advanced WP documents,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description, task,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deliverables, milestones, Gantt </a:t>
                      </a:r>
                      <a:endParaRPr lang="fr-FR" sz="16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8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TIARA Contractors +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Contractors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 </a:t>
                      </a: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WP documents, including description, task breakdown, list of deliverables and milestones, Gantt 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4689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integration of the full TIARA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Reserved date for 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(backup; will be used in case of crisis)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7581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25/11/2009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integration of all section of the proposal ready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Electronic submission of 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77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2/12/2009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minor correction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&amp;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Electronic submission of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1539" y="95812"/>
            <a:ext cx="21468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WP leaders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October 5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23452</TotalTime>
  <Words>234</Words>
  <Application>Microsoft Office PowerPoint</Application>
  <PresentationFormat>Affichage à l'écran (4:3)</PresentationFormat>
  <Paragraphs>52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991</cp:revision>
  <dcterms:created xsi:type="dcterms:W3CDTF">2002-09-23T10:15:47Z</dcterms:created>
  <dcterms:modified xsi:type="dcterms:W3CDTF">2009-10-05T08:31:53Z</dcterms:modified>
</cp:coreProperties>
</file>