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</p:sldMasterIdLst>
  <p:notesMasterIdLst>
    <p:notesMasterId r:id="rId10"/>
  </p:notesMasterIdLst>
  <p:handoutMasterIdLst>
    <p:handoutMasterId r:id="rId11"/>
  </p:handoutMasterIdLst>
  <p:sldIdLst>
    <p:sldId id="555" r:id="rId4"/>
    <p:sldId id="560" r:id="rId5"/>
    <p:sldId id="564" r:id="rId6"/>
    <p:sldId id="565" r:id="rId7"/>
    <p:sldId id="561" r:id="rId8"/>
    <p:sldId id="556" r:id="rId9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000"/>
    <a:srgbClr val="0099CC"/>
    <a:srgbClr val="000000"/>
    <a:srgbClr val="66FF99"/>
    <a:srgbClr val="FFFF66"/>
    <a:srgbClr val="FF0000"/>
    <a:srgbClr val="151515"/>
    <a:srgbClr val="00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3" autoAdjust="0"/>
    <p:restoredTop sz="94615" autoAdjust="0"/>
  </p:normalViewPr>
  <p:slideViewPr>
    <p:cSldViewPr>
      <p:cViewPr>
        <p:scale>
          <a:sx n="66" d="100"/>
          <a:sy n="66" d="100"/>
        </p:scale>
        <p:origin x="-198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iara-hotels.com/about-fr.html" TargetMode="External"/><Relationship Id="rId2" Type="http://schemas.openxmlformats.org/officeDocument/2006/relationships/hyperlink" Target="http://www.tiarayachts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rfu.cea.fr/Projets/tiara/" TargetMode="External"/><Relationship Id="rId5" Type="http://schemas.openxmlformats.org/officeDocument/2006/relationships/hyperlink" Target="http://tiara.ie/" TargetMode="Externa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5838858"/>
            <a:ext cx="2921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i="1" dirty="0" err="1" smtClean="0">
                <a:hlinkClick r:id="rId2"/>
              </a:rPr>
              <a:t>Tiara</a:t>
            </a:r>
            <a:r>
              <a:rPr lang="fr-FR" sz="2800" dirty="0" smtClean="0">
                <a:hlinkClick r:id="rId2"/>
              </a:rPr>
              <a:t>  Yachts </a:t>
            </a:r>
            <a:r>
              <a:rPr lang="fr-FR" sz="2800" dirty="0" smtClean="0"/>
              <a:t> </a:t>
            </a:r>
            <a:endParaRPr lang="fr-FR" sz="2800" dirty="0"/>
          </a:p>
        </p:txBody>
      </p:sp>
      <p:sp>
        <p:nvSpPr>
          <p:cNvPr id="22" name="Rectangle 21"/>
          <p:cNvSpPr/>
          <p:nvPr/>
        </p:nvSpPr>
        <p:spPr>
          <a:xfrm>
            <a:off x="5531088" y="5875371"/>
            <a:ext cx="3612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i="1" dirty="0" err="1" smtClean="0">
                <a:hlinkClick r:id="rId3"/>
              </a:rPr>
              <a:t>Tiara</a:t>
            </a:r>
            <a:r>
              <a:rPr lang="fr-FR" sz="2800" dirty="0" smtClean="0">
                <a:hlinkClick r:id="rId3"/>
              </a:rPr>
              <a:t> </a:t>
            </a:r>
            <a:r>
              <a:rPr lang="fr-FR" sz="2800" dirty="0" err="1" smtClean="0">
                <a:hlinkClick r:id="rId3"/>
              </a:rPr>
              <a:t>Hotels</a:t>
            </a:r>
            <a:r>
              <a:rPr lang="fr-FR" sz="2800" dirty="0" smtClean="0">
                <a:hlinkClick r:id="rId3"/>
              </a:rPr>
              <a:t> &amp; </a:t>
            </a:r>
            <a:r>
              <a:rPr lang="fr-FR" sz="2800" dirty="0" err="1" smtClean="0">
                <a:hlinkClick r:id="rId3"/>
              </a:rPr>
              <a:t>Resorts</a:t>
            </a:r>
            <a:r>
              <a:rPr lang="fr-FR" sz="2800" dirty="0" smtClean="0">
                <a:hlinkClick r:id="rId3"/>
              </a:rPr>
              <a:t> </a:t>
            </a:r>
            <a:endParaRPr lang="fr-FR" sz="2800" dirty="0"/>
          </a:p>
        </p:txBody>
      </p:sp>
      <p:grpSp>
        <p:nvGrpSpPr>
          <p:cNvPr id="24" name="Groupe 23"/>
          <p:cNvGrpSpPr/>
          <p:nvPr/>
        </p:nvGrpSpPr>
        <p:grpSpPr>
          <a:xfrm>
            <a:off x="198315" y="179342"/>
            <a:ext cx="8718732" cy="4670441"/>
            <a:chOff x="0" y="0"/>
            <a:chExt cx="9172638" cy="4962546"/>
          </a:xfrm>
        </p:grpSpPr>
        <p:pic>
          <p:nvPicPr>
            <p:cNvPr id="1026" name="Picture 2" descr="D:\TEMP\ESGARD\Acc RandD Sustainability\Photo1.bm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9172638" cy="4962546"/>
            </a:xfrm>
            <a:prstGeom prst="rect">
              <a:avLst/>
            </a:prstGeom>
            <a:noFill/>
          </p:spPr>
        </p:pic>
        <p:sp>
          <p:nvSpPr>
            <p:cNvPr id="23" name="Forme libre 22"/>
            <p:cNvSpPr/>
            <p:nvPr/>
          </p:nvSpPr>
          <p:spPr bwMode="auto">
            <a:xfrm>
              <a:off x="29029" y="3465513"/>
              <a:ext cx="9114971" cy="1494971"/>
            </a:xfrm>
            <a:custGeom>
              <a:avLst/>
              <a:gdLst>
                <a:gd name="connsiteX0" fmla="*/ 0 w 9114971"/>
                <a:gd name="connsiteY0" fmla="*/ 1494971 h 1494971"/>
                <a:gd name="connsiteX1" fmla="*/ 1204685 w 9114971"/>
                <a:gd name="connsiteY1" fmla="*/ 870857 h 1494971"/>
                <a:gd name="connsiteX2" fmla="*/ 1930400 w 9114971"/>
                <a:gd name="connsiteY2" fmla="*/ 493486 h 1494971"/>
                <a:gd name="connsiteX3" fmla="*/ 2873828 w 9114971"/>
                <a:gd name="connsiteY3" fmla="*/ 188686 h 1494971"/>
                <a:gd name="connsiteX4" fmla="*/ 3585028 w 9114971"/>
                <a:gd name="connsiteY4" fmla="*/ 58057 h 1494971"/>
                <a:gd name="connsiteX5" fmla="*/ 4441371 w 9114971"/>
                <a:gd name="connsiteY5" fmla="*/ 0 h 1494971"/>
                <a:gd name="connsiteX6" fmla="*/ 5152571 w 9114971"/>
                <a:gd name="connsiteY6" fmla="*/ 43543 h 1494971"/>
                <a:gd name="connsiteX7" fmla="*/ 5965371 w 9114971"/>
                <a:gd name="connsiteY7" fmla="*/ 203200 h 1494971"/>
                <a:gd name="connsiteX8" fmla="*/ 6720114 w 9114971"/>
                <a:gd name="connsiteY8" fmla="*/ 464457 h 1494971"/>
                <a:gd name="connsiteX9" fmla="*/ 7416800 w 9114971"/>
                <a:gd name="connsiteY9" fmla="*/ 798286 h 1494971"/>
                <a:gd name="connsiteX10" fmla="*/ 7982857 w 9114971"/>
                <a:gd name="connsiteY10" fmla="*/ 1146629 h 1494971"/>
                <a:gd name="connsiteX11" fmla="*/ 7939314 w 9114971"/>
                <a:gd name="connsiteY11" fmla="*/ 1132114 h 1494971"/>
                <a:gd name="connsiteX12" fmla="*/ 9114971 w 9114971"/>
                <a:gd name="connsiteY12" fmla="*/ 1480457 h 1494971"/>
                <a:gd name="connsiteX13" fmla="*/ 0 w 9114971"/>
                <a:gd name="connsiteY13" fmla="*/ 1494971 h 1494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114971" h="1494971">
                  <a:moveTo>
                    <a:pt x="0" y="1494971"/>
                  </a:moveTo>
                  <a:lnTo>
                    <a:pt x="1204685" y="870857"/>
                  </a:lnTo>
                  <a:lnTo>
                    <a:pt x="1930400" y="493486"/>
                  </a:lnTo>
                  <a:lnTo>
                    <a:pt x="2873828" y="188686"/>
                  </a:lnTo>
                  <a:lnTo>
                    <a:pt x="3585028" y="58057"/>
                  </a:lnTo>
                  <a:lnTo>
                    <a:pt x="4441371" y="0"/>
                  </a:lnTo>
                  <a:lnTo>
                    <a:pt x="5152571" y="43543"/>
                  </a:lnTo>
                  <a:lnTo>
                    <a:pt x="5965371" y="203200"/>
                  </a:lnTo>
                  <a:lnTo>
                    <a:pt x="6720114" y="464457"/>
                  </a:lnTo>
                  <a:lnTo>
                    <a:pt x="7416800" y="798286"/>
                  </a:lnTo>
                  <a:lnTo>
                    <a:pt x="7982857" y="1146629"/>
                  </a:lnTo>
                  <a:lnTo>
                    <a:pt x="7939314" y="1132114"/>
                  </a:lnTo>
                  <a:lnTo>
                    <a:pt x="9114971" y="1480457"/>
                  </a:lnTo>
                  <a:lnTo>
                    <a:pt x="0" y="1494971"/>
                  </a:lnTo>
                  <a:close/>
                </a:path>
              </a:pathLst>
            </a:custGeom>
            <a:solidFill>
              <a:srgbClr val="0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sp>
        <p:nvSpPr>
          <p:cNvPr id="25" name="WordArt 9"/>
          <p:cNvSpPr>
            <a:spLocks noChangeArrowheads="1" noChangeShapeType="1" noTextEdit="1"/>
          </p:cNvSpPr>
          <p:nvPr/>
        </p:nvSpPr>
        <p:spPr bwMode="auto">
          <a:xfrm>
            <a:off x="2855889" y="3502026"/>
            <a:ext cx="3384550" cy="180022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8324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r>
              <a:rPr lang="fr-FR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TIARA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52603" y="6334780"/>
            <a:ext cx="61151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smtClean="0">
                <a:hlinkClick r:id="rId5"/>
              </a:rPr>
              <a:t>The Irish Ancestral Research Association</a:t>
            </a:r>
            <a:endParaRPr lang="en-US" sz="2800" dirty="0"/>
          </a:p>
        </p:txBody>
      </p:sp>
      <p:sp>
        <p:nvSpPr>
          <p:cNvPr id="9" name="ZoneTexte 8"/>
          <p:cNvSpPr txBox="1"/>
          <p:nvPr/>
        </p:nvSpPr>
        <p:spPr>
          <a:xfrm>
            <a:off x="3294045" y="5327676"/>
            <a:ext cx="2452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hlinkClick r:id="rId6"/>
              </a:rPr>
              <a:t>eu-TIARA.eu</a:t>
            </a:r>
            <a:endParaRPr lang="fr-FR" sz="3200" dirty="0">
              <a:solidFill>
                <a:schemeClr val="bg1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221019" y="-15260"/>
            <a:ext cx="3227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WEB Site and Logo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5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WordArt 9"/>
          <p:cNvSpPr>
            <a:spLocks noChangeArrowheads="1" noChangeShapeType="1" noTextEdit="1"/>
          </p:cNvSpPr>
          <p:nvPr/>
        </p:nvSpPr>
        <p:spPr bwMode="auto">
          <a:xfrm>
            <a:off x="3403584" y="1347759"/>
            <a:ext cx="2409858" cy="94933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8324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r>
              <a:rPr lang="fr-FR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AIRA</a:t>
            </a:r>
            <a:endParaRPr lang="fr-FR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001941" y="0"/>
            <a:ext cx="2986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Alternative </a:t>
            </a:r>
            <a:r>
              <a:rPr lang="fr-FR" sz="2800" b="1" dirty="0" err="1" smtClean="0">
                <a:solidFill>
                  <a:schemeClr val="bg1"/>
                </a:solidFill>
              </a:rPr>
              <a:t>names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249317" y="2224071"/>
            <a:ext cx="7253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Accelerator Infrastructure and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2" name="WordArt 9"/>
          <p:cNvSpPr>
            <a:spLocks noChangeArrowheads="1" noChangeShapeType="1" noTextEdit="1"/>
          </p:cNvSpPr>
          <p:nvPr/>
        </p:nvSpPr>
        <p:spPr bwMode="auto">
          <a:xfrm>
            <a:off x="3513123" y="3063870"/>
            <a:ext cx="2409858" cy="94933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8324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r>
              <a:rPr lang="fr-FR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ARIA</a:t>
            </a:r>
            <a:endParaRPr lang="fr-FR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259184" y="3940182"/>
            <a:ext cx="7452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and Infrastructure Area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TEMP\FP6\Documentation\CARE\phototheque\logo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570" y="1128681"/>
            <a:ext cx="8256644" cy="5213658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0967" y="1566837"/>
            <a:ext cx="34617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err="1" smtClean="0">
                <a:solidFill>
                  <a:schemeClr val="bg1"/>
                </a:solidFill>
              </a:rPr>
              <a:t>Inspired</a:t>
            </a:r>
            <a:r>
              <a:rPr lang="fr-FR" sz="3200" b="1" dirty="0" smtClean="0">
                <a:solidFill>
                  <a:schemeClr val="bg1"/>
                </a:solidFill>
              </a:rPr>
              <a:t> by CARE</a:t>
            </a:r>
            <a:endParaRPr lang="fr-FR" sz="3200" b="1" dirty="0">
              <a:solidFill>
                <a:schemeClr val="bg1"/>
              </a:solidFill>
            </a:endParaRPr>
          </a:p>
        </p:txBody>
      </p:sp>
      <p:pic>
        <p:nvPicPr>
          <p:cNvPr id="6" name="Picture 2" descr="D:\TEMP\ESGARD\Acc RandD Sustainability\Administration\TIARA-logo\logo10_TIA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8681"/>
            <a:ext cx="9148859" cy="5221359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3549636" y="0"/>
            <a:ext cx="23180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TIARA logo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TEMP\ESGARD\Acc RandD Sustainability\Administration\TIARA-logo\logo5_TIA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7473" y="620721"/>
            <a:ext cx="5816357" cy="3319461"/>
          </a:xfrm>
          <a:prstGeom prst="rect">
            <a:avLst/>
          </a:prstGeom>
          <a:noFill/>
        </p:spPr>
      </p:pic>
      <p:pic>
        <p:nvPicPr>
          <p:cNvPr id="1027" name="Picture 3" descr="D:\TEMP\ESGARD\Acc RandD Sustainability\Administration\TIARA-logo\logo7_TIA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664" y="4159514"/>
            <a:ext cx="4541995" cy="2592169"/>
          </a:xfrm>
          <a:prstGeom prst="rect">
            <a:avLst/>
          </a:prstGeom>
          <a:noFill/>
        </p:spPr>
      </p:pic>
      <p:pic>
        <p:nvPicPr>
          <p:cNvPr id="1028" name="Picture 4" descr="D:\TEMP\ESGARD\Acc RandD Sustainability\Administration\TIARA-logo\logo4_TIA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5026" y="4195773"/>
            <a:ext cx="4463955" cy="2547631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161887" y="0"/>
            <a:ext cx="23503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…variations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Administration\TIARA-logo\Tiara 4_8 san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2629"/>
            <a:ext cx="9058076" cy="4527612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297014" y="215856"/>
            <a:ext cx="28820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or more global!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TEMP\ESGARD\Acc RandD Sustainability\Administration\TIARA-logo\Tiara 4_8copi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3383" y="2041506"/>
            <a:ext cx="4613590" cy="2373345"/>
          </a:xfrm>
          <a:prstGeom prst="rect">
            <a:avLst/>
          </a:prstGeom>
          <a:noFill/>
        </p:spPr>
      </p:pic>
      <p:pic>
        <p:nvPicPr>
          <p:cNvPr id="2050" name="Picture 2" descr="D:\TEMP\ESGARD\Acc RandD Sustainability\Administration\TIARA-logo\Tiara 4_8Žtoil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0986"/>
            <a:ext cx="5040313" cy="2519363"/>
          </a:xfrm>
          <a:prstGeom prst="rect">
            <a:avLst/>
          </a:prstGeom>
          <a:noFill/>
        </p:spPr>
      </p:pic>
      <p:pic>
        <p:nvPicPr>
          <p:cNvPr id="2051" name="Picture 3" descr="D:\TEMP\ESGARD\Acc RandD Sustainability\Administration\TIARA-logo\Tiara 4_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518" y="4086234"/>
            <a:ext cx="4498975" cy="233045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161887" y="0"/>
            <a:ext cx="23503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…variations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22465</TotalTime>
  <Words>44</Words>
  <Application>Microsoft Office PowerPoint</Application>
  <PresentationFormat>Affichage à l'écran (4:3)</PresentationFormat>
  <Paragraphs>16</Paragraphs>
  <Slides>6</Slides>
  <Notes>0</Notes>
  <HiddenSlides>1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</vt:i4>
      </vt:variant>
    </vt:vector>
  </HeadingPairs>
  <TitlesOfParts>
    <vt:vector size="9" baseType="lpstr">
      <vt:lpstr>Modèle par défaut</vt:lpstr>
      <vt:lpstr>SL Talk template</vt:lpstr>
      <vt:lpstr>4_Conception personnalisée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819</cp:revision>
  <dcterms:created xsi:type="dcterms:W3CDTF">2002-09-23T10:15:47Z</dcterms:created>
  <dcterms:modified xsi:type="dcterms:W3CDTF">2009-09-01T16:07:47Z</dcterms:modified>
</cp:coreProperties>
</file>