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</p:sldMasterIdLst>
  <p:notesMasterIdLst>
    <p:notesMasterId r:id="rId5"/>
  </p:notesMasterIdLst>
  <p:handoutMasterIdLst>
    <p:handoutMasterId r:id="rId6"/>
  </p:handoutMasterIdLst>
  <p:sldIdLst>
    <p:sldId id="569" r:id="rId4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0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828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2323337" y="69804"/>
            <a:ext cx="465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General meetings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99979" y="800064"/>
            <a:ext cx="26709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Why and how many</a:t>
            </a:r>
            <a:endParaRPr lang="en-US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555880" y="1347759"/>
            <a:ext cx="85881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Although </a:t>
            </a:r>
            <a:r>
              <a:rPr lang="en-US" dirty="0" smtClean="0"/>
              <a:t>as </a:t>
            </a:r>
            <a:r>
              <a:rPr lang="en-US" dirty="0" smtClean="0"/>
              <a:t>many </a:t>
            </a:r>
            <a:r>
              <a:rPr lang="en-US" dirty="0" smtClean="0"/>
              <a:t>people as possible should be consulted, the work carried out</a:t>
            </a:r>
          </a:p>
          <a:p>
            <a:pPr algn="l"/>
            <a:r>
              <a:rPr lang="en-US" dirty="0" smtClean="0"/>
              <a:t>in TIARA-PP  WP1-6 </a:t>
            </a:r>
            <a:r>
              <a:rPr lang="en-US" dirty="0" smtClean="0"/>
              <a:t>is likely to </a:t>
            </a:r>
            <a:r>
              <a:rPr lang="en-US" dirty="0" smtClean="0"/>
              <a:t>be done with a limited number of </a:t>
            </a:r>
            <a:r>
              <a:rPr lang="en-US" dirty="0" smtClean="0"/>
              <a:t>people within </a:t>
            </a:r>
          </a:p>
          <a:p>
            <a:pPr algn="l"/>
            <a:r>
              <a:rPr lang="en-US" dirty="0" smtClean="0"/>
              <a:t>TIARA work meetings and  WP meetings.</a:t>
            </a:r>
            <a:endParaRPr lang="en-US" dirty="0"/>
          </a:p>
        </p:txBody>
      </p:sp>
      <p:sp>
        <p:nvSpPr>
          <p:cNvPr id="7" name="ZoneTexte 6"/>
          <p:cNvSpPr txBox="1"/>
          <p:nvPr/>
        </p:nvSpPr>
        <p:spPr>
          <a:xfrm>
            <a:off x="665109" y="2552688"/>
            <a:ext cx="70841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It is thus essential to inform the communities as largely as possible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 on what is going on,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 on the work progress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 and get their feedback.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55570" y="4122747"/>
            <a:ext cx="66415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This could be done in general meeting (kind of town meetings)</a:t>
            </a:r>
            <a:endParaRPr lang="en-US" dirty="0"/>
          </a:p>
        </p:txBody>
      </p:sp>
      <p:sp>
        <p:nvSpPr>
          <p:cNvPr id="9" name="ZoneTexte 8"/>
          <p:cNvSpPr txBox="1"/>
          <p:nvPr/>
        </p:nvSpPr>
        <p:spPr>
          <a:xfrm>
            <a:off x="495999" y="4597416"/>
            <a:ext cx="40350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 such meetings could be organized</a:t>
            </a:r>
            <a:endParaRPr lang="en-US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957213" y="540070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847674" y="5108598"/>
            <a:ext cx="80666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US" dirty="0" smtClean="0"/>
              <a:t>Kick-off meeting (during summer June – September 2010)</a:t>
            </a:r>
          </a:p>
          <a:p>
            <a:pPr marL="914400" lvl="1" indent="-457200" algn="l"/>
            <a:r>
              <a:rPr lang="en-US" dirty="0" smtClean="0"/>
              <a:t>(note could be linked or during a major conference such as ICHEP2010)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 smtClean="0"/>
              <a:t>Mid term meeting in end 2011/beg. 2012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 smtClean="0"/>
              <a:t>Final meeting in 2012/2013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22561</TotalTime>
  <Words>128</Words>
  <Application>Microsoft Office PowerPoint</Application>
  <PresentationFormat>Affichage à l'écran 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Modèle par défaut</vt:lpstr>
      <vt:lpstr>SL Talk template</vt:lpstr>
      <vt:lpstr>4_Conception personnalisée</vt:lpstr>
      <vt:lpstr>Diapositive 1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840</cp:revision>
  <dcterms:created xsi:type="dcterms:W3CDTF">2002-09-23T10:15:47Z</dcterms:created>
  <dcterms:modified xsi:type="dcterms:W3CDTF">2009-09-02T07:26:22Z</dcterms:modified>
</cp:coreProperties>
</file>