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3E219-8BB3-4502-A0FC-B902E2F82780}" type="datetimeFigureOut">
              <a:rPr lang="en-US" smtClean="0"/>
              <a:pPr/>
              <a:t>2/23/2011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0EECA-1AAB-4DD4-827C-168BEBADF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094" y="2130425"/>
            <a:ext cx="7757811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TIARA WP 7</a:t>
            </a:r>
            <a:br>
              <a:rPr lang="en-US" dirty="0" smtClean="0"/>
            </a:br>
            <a:r>
              <a:rPr lang="en-US" dirty="0" err="1" smtClean="0"/>
              <a:t>Ionisation</a:t>
            </a:r>
            <a:r>
              <a:rPr lang="en-US" dirty="0" smtClean="0"/>
              <a:t> Cooling Test Facility (ICTF)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095" y="3886200"/>
            <a:ext cx="7757810" cy="1752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Task 7.2</a:t>
            </a:r>
          </a:p>
          <a:p>
            <a:pPr algn="l"/>
            <a:r>
              <a:rPr lang="en-US" dirty="0" smtClean="0"/>
              <a:t>Novel Pulsed RF Power Amplifier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TIARA milestones and deliverables: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5765800" cy="1327308"/>
          </a:xfrm>
          <a:prstGeom prst="rect">
            <a:avLst/>
          </a:prstGeom>
          <a:noFill/>
          <a:ln w="19050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852936"/>
            <a:ext cx="6005982" cy="1574974"/>
          </a:xfrm>
          <a:prstGeom prst="rect">
            <a:avLst/>
          </a:prstGeom>
          <a:noFill/>
          <a:ln w="1905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01070" y="2392065"/>
            <a:ext cx="5753100" cy="3683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843775" y="4197100"/>
            <a:ext cx="6048672" cy="2592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653136"/>
            <a:ext cx="6499225" cy="1565275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5855" y="5848515"/>
            <a:ext cx="6439892" cy="40288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Alternative 201 MHz 3 MW pulsed power amplifier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2000" dirty="0" smtClean="0"/>
              <a:t>Existing ICTF power amplifiers based on relatively old technology</a:t>
            </a:r>
          </a:p>
          <a:p>
            <a:r>
              <a:rPr lang="en-US" sz="2000" dirty="0" smtClean="0"/>
              <a:t>Sufficient tubes procured, but will be discontinued</a:t>
            </a:r>
          </a:p>
          <a:p>
            <a:r>
              <a:rPr lang="en-US" sz="2000" dirty="0" smtClean="0"/>
              <a:t>Future multi-megawatt RF power system will have to use more modern tubes</a:t>
            </a:r>
          </a:p>
          <a:p>
            <a:r>
              <a:rPr lang="en-US" sz="2000" dirty="0" smtClean="0"/>
              <a:t>For ICTF to serve ionization cooling R&amp;D program, it is essential to develop an alternative 201 MHz RF power source</a:t>
            </a:r>
            <a:endParaRPr lang="en-US" sz="2000" dirty="0"/>
          </a:p>
          <a:p>
            <a:r>
              <a:rPr lang="en-US" sz="2000" dirty="0" err="1" smtClean="0"/>
              <a:t>Diacrodes</a:t>
            </a:r>
            <a:r>
              <a:rPr lang="en-US" sz="2000" dirty="0" smtClean="0"/>
              <a:t> are a possible solution </a:t>
            </a:r>
          </a:p>
          <a:p>
            <a:r>
              <a:rPr lang="en-US" sz="2000" dirty="0" smtClean="0"/>
              <a:t>Objective of task 7.2 is a Design Study of a 3 MW pulsed power amplifier based on </a:t>
            </a:r>
            <a:r>
              <a:rPr lang="en-US" sz="2000" dirty="0" err="1" smtClean="0"/>
              <a:t>Diacrode</a:t>
            </a:r>
            <a:r>
              <a:rPr lang="en-US" sz="2000" dirty="0" smtClean="0"/>
              <a:t> tube</a:t>
            </a:r>
          </a:p>
          <a:p>
            <a:r>
              <a:rPr lang="en-US" sz="2000" dirty="0" smtClean="0"/>
              <a:t>Fully exploit synergy since similar RF systems may be required at many other facilities (CERN’s SPS, RAL’s ISIS,…)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tasks and milestones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005075"/>
            <a:ext cx="8229600" cy="2381110"/>
          </a:xfrm>
        </p:spPr>
        <p:txBody>
          <a:bodyPr anchor="ctr">
            <a:normAutofit fontScale="70000" lnSpcReduction="20000"/>
          </a:bodyPr>
          <a:lstStyle/>
          <a:p>
            <a:pPr>
              <a:tabLst>
                <a:tab pos="2517775" algn="l"/>
              </a:tabLst>
            </a:pPr>
            <a:r>
              <a:rPr lang="en-US" dirty="0" smtClean="0"/>
              <a:t>6 months	: Specification of the needs</a:t>
            </a:r>
          </a:p>
          <a:p>
            <a:pPr>
              <a:tabLst>
                <a:tab pos="2517775" algn="l"/>
              </a:tabLst>
            </a:pPr>
            <a:r>
              <a:rPr lang="en-US" dirty="0" smtClean="0"/>
              <a:t>18 months </a:t>
            </a:r>
            <a:r>
              <a:rPr lang="en-US" dirty="0" smtClean="0">
                <a:solidFill>
                  <a:srgbClr val="00B050"/>
                </a:solidFill>
              </a:rPr>
              <a:t>(M7.2)</a:t>
            </a:r>
            <a:r>
              <a:rPr lang="en-US" dirty="0" smtClean="0"/>
              <a:t>	: Computer simulation of a </a:t>
            </a:r>
            <a:r>
              <a:rPr lang="en-US" dirty="0" err="1" smtClean="0"/>
              <a:t>Diacrode</a:t>
            </a:r>
            <a:r>
              <a:rPr lang="en-US" dirty="0" smtClean="0"/>
              <a:t> amplifier</a:t>
            </a:r>
          </a:p>
          <a:p>
            <a:pPr>
              <a:tabLst>
                <a:tab pos="2517775" algn="l"/>
              </a:tabLst>
            </a:pPr>
            <a:r>
              <a:rPr lang="en-US" dirty="0" smtClean="0"/>
              <a:t>25 months	: Low power Mockups tests</a:t>
            </a:r>
          </a:p>
          <a:p>
            <a:pPr>
              <a:tabLst>
                <a:tab pos="2517775" algn="l"/>
              </a:tabLst>
            </a:pPr>
            <a:r>
              <a:rPr lang="en-US" dirty="0" smtClean="0"/>
              <a:t>36 Months </a:t>
            </a:r>
            <a:r>
              <a:rPr lang="en-US" dirty="0" smtClean="0">
                <a:solidFill>
                  <a:srgbClr val="FF0000"/>
                </a:solidFill>
              </a:rPr>
              <a:t>(D7.4)</a:t>
            </a:r>
            <a:r>
              <a:rPr lang="en-US" dirty="0" smtClean="0"/>
              <a:t>	: Design reports including</a:t>
            </a:r>
          </a:p>
          <a:p>
            <a:pPr marL="2971800" lvl="2">
              <a:tabLst>
                <a:tab pos="2286000" algn="l"/>
              </a:tabLst>
            </a:pPr>
            <a:r>
              <a:rPr lang="en-US" dirty="0" smtClean="0"/>
              <a:t>Simulations and mockups tests results</a:t>
            </a:r>
          </a:p>
          <a:p>
            <a:pPr marL="2971800" lvl="2">
              <a:tabLst>
                <a:tab pos="2286000" algn="l"/>
              </a:tabLst>
            </a:pPr>
            <a:r>
              <a:rPr lang="en-US" dirty="0" smtClean="0"/>
              <a:t>Integration study, HVPS and Amplifier</a:t>
            </a:r>
          </a:p>
          <a:p>
            <a:pPr marL="2971800" lvl="2">
              <a:tabLst>
                <a:tab pos="2286000" algn="l"/>
              </a:tabLst>
            </a:pPr>
            <a:r>
              <a:rPr lang="en-US" dirty="0" smtClean="0"/>
              <a:t>Performance prediction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1380" t="8338" r="67463" b="65632"/>
          <a:stretch>
            <a:fillRect/>
          </a:stretch>
        </p:blipFill>
        <p:spPr bwMode="auto">
          <a:xfrm>
            <a:off x="451735" y="1623965"/>
            <a:ext cx="8229600" cy="234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5916174" y="2699305"/>
            <a:ext cx="422455" cy="384050"/>
          </a:xfrm>
          <a:prstGeom prst="ellipse">
            <a:avLst/>
          </a:prstGeom>
          <a:solidFill>
            <a:srgbClr val="00B050">
              <a:alpha val="24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721210" y="3544215"/>
            <a:ext cx="422455" cy="384050"/>
          </a:xfrm>
          <a:prstGeom prst="ellipse">
            <a:avLst/>
          </a:prstGeom>
          <a:solidFill>
            <a:srgbClr val="FF00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125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TIARA WP 7 Ionisation Cooling Test Facility (ICTF) </vt:lpstr>
      <vt:lpstr>TIARA milestones and deliverables:</vt:lpstr>
      <vt:lpstr>Alternative 201 MHz 3 MW pulsed power amplifier</vt:lpstr>
      <vt:lpstr>Summary tasks and milestones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TIARA WP 8 Ionisation Cooling Test Facility (ICTF) </dc:title>
  <dc:creator>montesin</dc:creator>
  <cp:lastModifiedBy>Ken</cp:lastModifiedBy>
  <cp:revision>7</cp:revision>
  <dcterms:created xsi:type="dcterms:W3CDTF">2011-02-18T09:53:35Z</dcterms:created>
  <dcterms:modified xsi:type="dcterms:W3CDTF">2011-02-23T11:15:40Z</dcterms:modified>
</cp:coreProperties>
</file>