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9" r:id="rId2"/>
    <p:sldMasterId id="2147483650" r:id="rId3"/>
    <p:sldMasterId id="2147483726" r:id="rId4"/>
    <p:sldMasterId id="2147483714" r:id="rId5"/>
    <p:sldMasterId id="2147483657" r:id="rId6"/>
  </p:sldMasterIdLst>
  <p:notesMasterIdLst>
    <p:notesMasterId r:id="rId14"/>
  </p:notesMasterIdLst>
  <p:handoutMasterIdLst>
    <p:handoutMasterId r:id="rId15"/>
  </p:handoutMasterIdLst>
  <p:sldIdLst>
    <p:sldId id="366" r:id="rId7"/>
    <p:sldId id="575" r:id="rId8"/>
    <p:sldId id="582" r:id="rId9"/>
    <p:sldId id="517" r:id="rId10"/>
    <p:sldId id="583" r:id="rId11"/>
    <p:sldId id="594" r:id="rId12"/>
    <p:sldId id="563" r:id="rId13"/>
  </p:sldIdLst>
  <p:sldSz cx="9144000" cy="6858000" type="screen4x3"/>
  <p:notesSz cx="6794500" cy="9931400"/>
  <p:defaultTextStyle>
    <a:defPPr>
      <a:defRPr lang="fr-FR"/>
    </a:defPPr>
    <a:lvl1pPr algn="ctr" rtl="0" fontAlgn="base">
      <a:spcBef>
        <a:spcPct val="0"/>
      </a:spcBef>
      <a:spcAft>
        <a:spcPct val="0"/>
      </a:spcAft>
      <a:defRPr sz="2000" kern="1200">
        <a:solidFill>
          <a:schemeClr val="tx1"/>
        </a:solidFill>
        <a:latin typeface="Times New Roman" pitchFamily="18" charset="0"/>
        <a:ea typeface="+mn-ea"/>
        <a:cs typeface="+mn-cs"/>
      </a:defRPr>
    </a:lvl1pPr>
    <a:lvl2pPr marL="457200" algn="ctr" rtl="0" fontAlgn="base">
      <a:spcBef>
        <a:spcPct val="0"/>
      </a:spcBef>
      <a:spcAft>
        <a:spcPct val="0"/>
      </a:spcAft>
      <a:defRPr sz="2000" kern="1200">
        <a:solidFill>
          <a:schemeClr val="tx1"/>
        </a:solidFill>
        <a:latin typeface="Times New Roman" pitchFamily="18" charset="0"/>
        <a:ea typeface="+mn-ea"/>
        <a:cs typeface="+mn-cs"/>
      </a:defRPr>
    </a:lvl2pPr>
    <a:lvl3pPr marL="914400" algn="ctr" rtl="0" fontAlgn="base">
      <a:spcBef>
        <a:spcPct val="0"/>
      </a:spcBef>
      <a:spcAft>
        <a:spcPct val="0"/>
      </a:spcAft>
      <a:defRPr sz="2000" kern="1200">
        <a:solidFill>
          <a:schemeClr val="tx1"/>
        </a:solidFill>
        <a:latin typeface="Times New Roman" pitchFamily="18" charset="0"/>
        <a:ea typeface="+mn-ea"/>
        <a:cs typeface="+mn-cs"/>
      </a:defRPr>
    </a:lvl3pPr>
    <a:lvl4pPr marL="1371600" algn="ctr" rtl="0" fontAlgn="base">
      <a:spcBef>
        <a:spcPct val="0"/>
      </a:spcBef>
      <a:spcAft>
        <a:spcPct val="0"/>
      </a:spcAft>
      <a:defRPr sz="2000" kern="1200">
        <a:solidFill>
          <a:schemeClr val="tx1"/>
        </a:solidFill>
        <a:latin typeface="Times New Roman" pitchFamily="18" charset="0"/>
        <a:ea typeface="+mn-ea"/>
        <a:cs typeface="+mn-cs"/>
      </a:defRPr>
    </a:lvl4pPr>
    <a:lvl5pPr marL="1828800" algn="ctr" rtl="0" fontAlgn="base">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FFFF00"/>
    <a:srgbClr val="FF9900"/>
    <a:srgbClr val="FF0000"/>
    <a:srgbClr val="FFFFCC"/>
    <a:srgbClr val="FFFF99"/>
    <a:srgbClr val="FF6600"/>
    <a:srgbClr val="679E2A"/>
    <a:srgbClr val="0033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59" autoAdjust="0"/>
    <p:restoredTop sz="94615" autoAdjust="0"/>
  </p:normalViewPr>
  <p:slideViewPr>
    <p:cSldViewPr>
      <p:cViewPr>
        <p:scale>
          <a:sx n="66" d="100"/>
          <a:sy n="66" d="100"/>
        </p:scale>
        <p:origin x="-702" y="-2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
    </p:cViewPr>
  </p:sorterViewPr>
  <p:notesViewPr>
    <p:cSldViewPr>
      <p:cViewPr varScale="1">
        <p:scale>
          <a:sx n="49" d="100"/>
          <a:sy n="49" d="100"/>
        </p:scale>
        <p:origin x="-2070" y="-114"/>
      </p:cViewPr>
      <p:guideLst>
        <p:guide orient="horz" pos="3128"/>
        <p:guide pos="214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43225" cy="496888"/>
          </a:xfrm>
          <a:prstGeom prst="rect">
            <a:avLst/>
          </a:prstGeom>
          <a:noFill/>
          <a:ln w="9525">
            <a:noFill/>
            <a:miter lim="800000"/>
            <a:headEnd/>
            <a:tailEnd/>
          </a:ln>
          <a:effectLst/>
        </p:spPr>
        <p:txBody>
          <a:bodyPr vert="horz" wrap="square" lIns="95564" tIns="47782" rIns="95564" bIns="47782" numCol="1" anchor="t" anchorCtr="0" compatLnSpc="1">
            <a:prstTxWarp prst="textNoShape">
              <a:avLst/>
            </a:prstTxWarp>
          </a:bodyPr>
          <a:lstStyle>
            <a:lvl1pPr algn="l" defTabSz="955675">
              <a:defRPr sz="1300"/>
            </a:lvl1pPr>
          </a:lstStyle>
          <a:p>
            <a:endParaRPr lang="fr-FR"/>
          </a:p>
        </p:txBody>
      </p:sp>
      <p:sp>
        <p:nvSpPr>
          <p:cNvPr id="12291" name="Rectangle 3"/>
          <p:cNvSpPr>
            <a:spLocks noGrp="1" noChangeArrowheads="1"/>
          </p:cNvSpPr>
          <p:nvPr>
            <p:ph type="dt" sz="quarter" idx="1"/>
          </p:nvPr>
        </p:nvSpPr>
        <p:spPr bwMode="auto">
          <a:xfrm>
            <a:off x="3851275" y="0"/>
            <a:ext cx="2943225" cy="496888"/>
          </a:xfrm>
          <a:prstGeom prst="rect">
            <a:avLst/>
          </a:prstGeom>
          <a:noFill/>
          <a:ln w="9525">
            <a:noFill/>
            <a:miter lim="800000"/>
            <a:headEnd/>
            <a:tailEnd/>
          </a:ln>
          <a:effectLst/>
        </p:spPr>
        <p:txBody>
          <a:bodyPr vert="horz" wrap="square" lIns="95564" tIns="47782" rIns="95564" bIns="47782" numCol="1" anchor="t" anchorCtr="0" compatLnSpc="1">
            <a:prstTxWarp prst="textNoShape">
              <a:avLst/>
            </a:prstTxWarp>
          </a:bodyPr>
          <a:lstStyle>
            <a:lvl1pPr algn="r" defTabSz="955675">
              <a:defRPr sz="1300"/>
            </a:lvl1pPr>
          </a:lstStyle>
          <a:p>
            <a:endParaRPr lang="fr-FR"/>
          </a:p>
        </p:txBody>
      </p:sp>
      <p:sp>
        <p:nvSpPr>
          <p:cNvPr id="12292" name="Rectangle 4"/>
          <p:cNvSpPr>
            <a:spLocks noGrp="1" noChangeArrowheads="1"/>
          </p:cNvSpPr>
          <p:nvPr>
            <p:ph type="ftr" sz="quarter" idx="2"/>
          </p:nvPr>
        </p:nvSpPr>
        <p:spPr bwMode="auto">
          <a:xfrm>
            <a:off x="0" y="9434513"/>
            <a:ext cx="2943225" cy="496887"/>
          </a:xfrm>
          <a:prstGeom prst="rect">
            <a:avLst/>
          </a:prstGeom>
          <a:noFill/>
          <a:ln w="9525">
            <a:noFill/>
            <a:miter lim="800000"/>
            <a:headEnd/>
            <a:tailEnd/>
          </a:ln>
          <a:effectLst/>
        </p:spPr>
        <p:txBody>
          <a:bodyPr vert="horz" wrap="square" lIns="95564" tIns="47782" rIns="95564" bIns="47782" numCol="1" anchor="b" anchorCtr="0" compatLnSpc="1">
            <a:prstTxWarp prst="textNoShape">
              <a:avLst/>
            </a:prstTxWarp>
          </a:bodyPr>
          <a:lstStyle>
            <a:lvl1pPr algn="l" defTabSz="955675">
              <a:defRPr sz="1300"/>
            </a:lvl1pPr>
          </a:lstStyle>
          <a:p>
            <a:endParaRPr lang="fr-FR"/>
          </a:p>
        </p:txBody>
      </p:sp>
      <p:sp>
        <p:nvSpPr>
          <p:cNvPr id="12293" name="Rectangle 5"/>
          <p:cNvSpPr>
            <a:spLocks noGrp="1" noChangeArrowheads="1"/>
          </p:cNvSpPr>
          <p:nvPr>
            <p:ph type="sldNum" sz="quarter" idx="3"/>
          </p:nvPr>
        </p:nvSpPr>
        <p:spPr bwMode="auto">
          <a:xfrm>
            <a:off x="3851275" y="9434513"/>
            <a:ext cx="2943225" cy="496887"/>
          </a:xfrm>
          <a:prstGeom prst="rect">
            <a:avLst/>
          </a:prstGeom>
          <a:noFill/>
          <a:ln w="9525">
            <a:noFill/>
            <a:miter lim="800000"/>
            <a:headEnd/>
            <a:tailEnd/>
          </a:ln>
          <a:effectLst/>
        </p:spPr>
        <p:txBody>
          <a:bodyPr vert="horz" wrap="square" lIns="95564" tIns="47782" rIns="95564" bIns="47782" numCol="1" anchor="b" anchorCtr="0" compatLnSpc="1">
            <a:prstTxWarp prst="textNoShape">
              <a:avLst/>
            </a:prstTxWarp>
          </a:bodyPr>
          <a:lstStyle>
            <a:lvl1pPr algn="r" defTabSz="955675">
              <a:defRPr sz="1300"/>
            </a:lvl1pPr>
          </a:lstStyle>
          <a:p>
            <a:fld id="{F21F73CF-8A3D-4FEB-97FE-B9EB1D28CDC7}" type="slidenum">
              <a:rPr lang="fr-FR"/>
              <a:pPr/>
              <a:t>‹N°›</a:t>
            </a:fld>
            <a:endParaRPr lang="fr-FR"/>
          </a:p>
        </p:txBody>
      </p:sp>
    </p:spTree>
    <p:extLst>
      <p:ext uri="{BB962C8B-B14F-4D97-AF65-F5344CB8AC3E}">
        <p14:creationId xmlns:p14="http://schemas.microsoft.com/office/powerpoint/2010/main" val="41880844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bwMode="auto">
          <a:xfrm>
            <a:off x="0" y="0"/>
            <a:ext cx="2943225" cy="495300"/>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l" defTabSz="915988">
              <a:defRPr sz="1200"/>
            </a:lvl1pPr>
          </a:lstStyle>
          <a:p>
            <a:endParaRPr lang="fr-FR"/>
          </a:p>
        </p:txBody>
      </p:sp>
      <p:sp>
        <p:nvSpPr>
          <p:cNvPr id="119811" name="Rectangle 3"/>
          <p:cNvSpPr>
            <a:spLocks noGrp="1" noChangeArrowheads="1"/>
          </p:cNvSpPr>
          <p:nvPr>
            <p:ph type="dt" idx="1"/>
          </p:nvPr>
        </p:nvSpPr>
        <p:spPr bwMode="auto">
          <a:xfrm>
            <a:off x="3849688" y="0"/>
            <a:ext cx="2943225" cy="495300"/>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defTabSz="915988">
              <a:defRPr sz="1200"/>
            </a:lvl1pPr>
          </a:lstStyle>
          <a:p>
            <a:endParaRPr lang="fr-FR"/>
          </a:p>
        </p:txBody>
      </p:sp>
      <p:sp>
        <p:nvSpPr>
          <p:cNvPr id="119812" name="Rectangle 4"/>
          <p:cNvSpPr>
            <a:spLocks noGrp="1" noRot="1" noChangeAspect="1" noChangeArrowheads="1" noTextEdit="1"/>
          </p:cNvSpPr>
          <p:nvPr>
            <p:ph type="sldImg" idx="2"/>
          </p:nvPr>
        </p:nvSpPr>
        <p:spPr bwMode="auto">
          <a:xfrm>
            <a:off x="914400" y="746125"/>
            <a:ext cx="4965700" cy="3724275"/>
          </a:xfrm>
          <a:prstGeom prst="rect">
            <a:avLst/>
          </a:prstGeom>
          <a:noFill/>
          <a:ln w="9525">
            <a:solidFill>
              <a:srgbClr val="000000"/>
            </a:solidFill>
            <a:miter lim="800000"/>
            <a:headEnd/>
            <a:tailEnd/>
          </a:ln>
          <a:effectLst/>
        </p:spPr>
      </p:sp>
      <p:sp>
        <p:nvSpPr>
          <p:cNvPr id="119813" name="Rectangle 5"/>
          <p:cNvSpPr>
            <a:spLocks noGrp="1" noChangeArrowheads="1"/>
          </p:cNvSpPr>
          <p:nvPr>
            <p:ph type="body" sz="quarter" idx="3"/>
          </p:nvPr>
        </p:nvSpPr>
        <p:spPr bwMode="auto">
          <a:xfrm>
            <a:off x="679450" y="4718050"/>
            <a:ext cx="5435600" cy="4467225"/>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19814" name="Rectangle 6"/>
          <p:cNvSpPr>
            <a:spLocks noGrp="1" noChangeArrowheads="1"/>
          </p:cNvSpPr>
          <p:nvPr>
            <p:ph type="ftr" sz="quarter" idx="4"/>
          </p:nvPr>
        </p:nvSpPr>
        <p:spPr bwMode="auto">
          <a:xfrm>
            <a:off x="0" y="9434513"/>
            <a:ext cx="2943225" cy="495300"/>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l" defTabSz="915988">
              <a:defRPr sz="1200"/>
            </a:lvl1pPr>
          </a:lstStyle>
          <a:p>
            <a:endParaRPr lang="fr-FR"/>
          </a:p>
        </p:txBody>
      </p:sp>
      <p:sp>
        <p:nvSpPr>
          <p:cNvPr id="119815" name="Rectangle 7"/>
          <p:cNvSpPr>
            <a:spLocks noGrp="1" noChangeArrowheads="1"/>
          </p:cNvSpPr>
          <p:nvPr>
            <p:ph type="sldNum" sz="quarter" idx="5"/>
          </p:nvPr>
        </p:nvSpPr>
        <p:spPr bwMode="auto">
          <a:xfrm>
            <a:off x="3849688" y="9434513"/>
            <a:ext cx="2943225" cy="495300"/>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defTabSz="915988">
              <a:defRPr sz="1200"/>
            </a:lvl1pPr>
          </a:lstStyle>
          <a:p>
            <a:fld id="{40BFFA65-E53C-4CA9-8014-17DE60736307}" type="slidenum">
              <a:rPr lang="fr-FR"/>
              <a:pPr/>
              <a:t>‹N°›</a:t>
            </a:fld>
            <a:endParaRPr lang="fr-FR"/>
          </a:p>
        </p:txBody>
      </p:sp>
    </p:spTree>
    <p:extLst>
      <p:ext uri="{BB962C8B-B14F-4D97-AF65-F5344CB8AC3E}">
        <p14:creationId xmlns:p14="http://schemas.microsoft.com/office/powerpoint/2010/main" val="93445739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0BFFA65-E53C-4CA9-8014-17DE60736307}" type="slidenum">
              <a:rPr lang="fr-FR" smtClean="0"/>
              <a:pPr/>
              <a:t>1</a:t>
            </a:fld>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E0CC48D1-1435-4A0D-8927-B8A5879706D1}" type="slidenum">
              <a:rPr lang="fr-F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9BB2FEA2-BB8F-40B2-A27A-2C421BF2A7C6}" type="slidenum">
              <a:rPr lang="fr-F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F58D8CDF-F950-41CE-BC14-B6DEE70EEA46}" type="slidenum">
              <a:rPr lang="fr-F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7157DB52-783C-4356-8BFD-36F360A5A9BD}" type="datetimeFigureOut">
              <a:rPr lang="fr-FR" smtClean="0"/>
              <a:pPr/>
              <a:t>11/01/2011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931016A-50D7-4370-A235-981979B0B17E}" type="slidenum">
              <a:rPr lang="fr-FR" smtClean="0"/>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157DB52-783C-4356-8BFD-36F360A5A9BD}" type="datetimeFigureOut">
              <a:rPr lang="fr-FR" smtClean="0"/>
              <a:pPr/>
              <a:t>11/01/2011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931016A-50D7-4370-A235-981979B0B17E}" type="slidenum">
              <a:rPr lang="fr-FR" smtClean="0"/>
              <a:pP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7157DB52-783C-4356-8BFD-36F360A5A9BD}" type="datetimeFigureOut">
              <a:rPr lang="fr-FR" smtClean="0"/>
              <a:pPr/>
              <a:t>11/01/2011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931016A-50D7-4370-A235-981979B0B17E}" type="slidenum">
              <a:rPr lang="fr-FR" smtClean="0"/>
              <a:pPr/>
              <a:t>‹N°›</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157DB52-783C-4356-8BFD-36F360A5A9BD}" type="datetimeFigureOut">
              <a:rPr lang="fr-FR" smtClean="0"/>
              <a:pPr/>
              <a:t>11/01/2011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931016A-50D7-4370-A235-981979B0B17E}" type="slidenum">
              <a:rPr lang="fr-FR" smtClean="0"/>
              <a:pPr/>
              <a:t>‹N°›</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157DB52-783C-4356-8BFD-36F360A5A9BD}" type="datetimeFigureOut">
              <a:rPr lang="fr-FR" smtClean="0"/>
              <a:pPr/>
              <a:t>11/01/2011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931016A-50D7-4370-A235-981979B0B17E}" type="slidenum">
              <a:rPr lang="fr-FR" smtClean="0"/>
              <a:pPr/>
              <a:t>‹N°›</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7157DB52-783C-4356-8BFD-36F360A5A9BD}" type="datetimeFigureOut">
              <a:rPr lang="fr-FR" smtClean="0"/>
              <a:pPr/>
              <a:t>11/01/2011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931016A-50D7-4370-A235-981979B0B17E}" type="slidenum">
              <a:rPr lang="fr-FR" smtClean="0"/>
              <a:pPr/>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157DB52-783C-4356-8BFD-36F360A5A9BD}" type="datetimeFigureOut">
              <a:rPr lang="fr-FR" smtClean="0"/>
              <a:pPr/>
              <a:t>11/01/2011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931016A-50D7-4370-A235-981979B0B17E}" type="slidenum">
              <a:rPr lang="fr-FR" smtClean="0"/>
              <a:pPr/>
              <a:t>‹N°›</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157DB52-783C-4356-8BFD-36F360A5A9BD}" type="datetimeFigureOut">
              <a:rPr lang="fr-FR" smtClean="0"/>
              <a:pPr/>
              <a:t>11/01/2011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931016A-50D7-4370-A235-981979B0B17E}"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F5D8D833-7539-474E-B78F-0671A455C735}" type="slidenum">
              <a:rPr lang="fr-FR"/>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157DB52-783C-4356-8BFD-36F360A5A9BD}" type="datetimeFigureOut">
              <a:rPr lang="fr-FR" smtClean="0"/>
              <a:pPr/>
              <a:t>11/01/2011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931016A-50D7-4370-A235-981979B0B17E}" type="slidenum">
              <a:rPr lang="fr-FR" smtClean="0"/>
              <a:pPr/>
              <a:t>‹N°›</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157DB52-783C-4356-8BFD-36F360A5A9BD}" type="datetimeFigureOut">
              <a:rPr lang="fr-FR" smtClean="0"/>
              <a:pPr/>
              <a:t>11/01/2011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931016A-50D7-4370-A235-981979B0B17E}" type="slidenum">
              <a:rPr lang="fr-FR" smtClean="0"/>
              <a:pPr/>
              <a:t>‹N°›</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157DB52-783C-4356-8BFD-36F360A5A9BD}" type="datetimeFigureOut">
              <a:rPr lang="fr-FR" smtClean="0"/>
              <a:pPr/>
              <a:t>11/01/2011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931016A-50D7-4370-A235-981979B0B17E}" type="slidenum">
              <a:rPr lang="fr-FR" smtClean="0"/>
              <a:pPr/>
              <a:t>‹N°›</a:t>
            </a:fld>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grpSp>
        <p:nvGrpSpPr>
          <p:cNvPr id="230402" name="Group 2"/>
          <p:cNvGrpSpPr>
            <a:grpSpLocks/>
          </p:cNvGrpSpPr>
          <p:nvPr/>
        </p:nvGrpSpPr>
        <p:grpSpPr bwMode="auto">
          <a:xfrm>
            <a:off x="0" y="908050"/>
            <a:ext cx="9132888" cy="152400"/>
            <a:chOff x="0" y="720"/>
            <a:chExt cx="5753" cy="144"/>
          </a:xfrm>
        </p:grpSpPr>
        <p:sp>
          <p:nvSpPr>
            <p:cNvPr id="230403" name="Rectangle 3"/>
            <p:cNvSpPr>
              <a:spLocks noChangeArrowheads="1"/>
            </p:cNvSpPr>
            <p:nvPr/>
          </p:nvSpPr>
          <p:spPr bwMode="auto">
            <a:xfrm>
              <a:off x="0" y="720"/>
              <a:ext cx="5753" cy="69"/>
            </a:xfrm>
            <a:prstGeom prst="rect">
              <a:avLst/>
            </a:prstGeom>
            <a:gradFill rotWithShape="0">
              <a:gsLst>
                <a:gs pos="0">
                  <a:srgbClr val="00C0C0">
                    <a:gamma/>
                    <a:shade val="49804"/>
                    <a:invGamma/>
                  </a:srgbClr>
                </a:gs>
                <a:gs pos="50000">
                  <a:srgbClr val="00C0C0"/>
                </a:gs>
                <a:gs pos="100000">
                  <a:srgbClr val="00C0C0">
                    <a:gamma/>
                    <a:shade val="49804"/>
                    <a:invGamma/>
                  </a:srgbClr>
                </a:gs>
              </a:gsLst>
              <a:lin ang="0" scaled="1"/>
            </a:gradFill>
            <a:ln w="9525">
              <a:noFill/>
              <a:miter lim="800000"/>
              <a:headEnd/>
              <a:tailEnd/>
            </a:ln>
            <a:effectLst/>
          </p:spPr>
          <p:txBody>
            <a:bodyPr wrap="none" anchor="ctr"/>
            <a:lstStyle/>
            <a:p>
              <a:endParaRPr lang="fr-FR"/>
            </a:p>
          </p:txBody>
        </p:sp>
        <p:sp>
          <p:nvSpPr>
            <p:cNvPr id="230404" name="Rectangle 4"/>
            <p:cNvSpPr>
              <a:spLocks noChangeArrowheads="1"/>
            </p:cNvSpPr>
            <p:nvPr/>
          </p:nvSpPr>
          <p:spPr bwMode="auto">
            <a:xfrm>
              <a:off x="0" y="828"/>
              <a:ext cx="5753" cy="36"/>
            </a:xfrm>
            <a:prstGeom prst="rect">
              <a:avLst/>
            </a:prstGeom>
            <a:gradFill rotWithShape="0">
              <a:gsLst>
                <a:gs pos="0">
                  <a:srgbClr val="FF00FF">
                    <a:gamma/>
                    <a:shade val="69804"/>
                    <a:invGamma/>
                  </a:srgbClr>
                </a:gs>
                <a:gs pos="50000">
                  <a:srgbClr val="FF00FF"/>
                </a:gs>
                <a:gs pos="100000">
                  <a:srgbClr val="FF00FF">
                    <a:gamma/>
                    <a:shade val="69804"/>
                    <a:invGamma/>
                  </a:srgbClr>
                </a:gs>
              </a:gsLst>
              <a:lin ang="0" scaled="1"/>
            </a:gradFill>
            <a:ln w="9525">
              <a:noFill/>
              <a:miter lim="800000"/>
              <a:headEnd/>
              <a:tailEnd/>
            </a:ln>
            <a:effectLst/>
          </p:spPr>
          <p:txBody>
            <a:bodyPr wrap="none" anchor="ctr"/>
            <a:lstStyle/>
            <a:p>
              <a:endParaRPr lang="fr-FR"/>
            </a:p>
          </p:txBody>
        </p:sp>
      </p:grpSp>
      <p:sp>
        <p:nvSpPr>
          <p:cNvPr id="230405" name="Rectangle 5"/>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230406" name="Rectangle 6"/>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30407" name="Line 7"/>
          <p:cNvSpPr>
            <a:spLocks noChangeShapeType="1"/>
          </p:cNvSpPr>
          <p:nvPr/>
        </p:nvSpPr>
        <p:spPr bwMode="auto">
          <a:xfrm>
            <a:off x="0" y="6400800"/>
            <a:ext cx="9074150" cy="0"/>
          </a:xfrm>
          <a:prstGeom prst="line">
            <a:avLst/>
          </a:prstGeom>
          <a:noFill/>
          <a:ln w="25400">
            <a:solidFill>
              <a:srgbClr val="D93192"/>
            </a:solidFill>
            <a:round/>
            <a:headEnd type="none" w="sm" len="sm"/>
            <a:tailEnd type="none" w="sm" len="sm"/>
          </a:ln>
          <a:effectLst/>
        </p:spPr>
        <p:txBody>
          <a:bodyPr wrap="none" anchor="ctr"/>
          <a:lstStyle/>
          <a:p>
            <a:endParaRPr lang="fr-FR"/>
          </a:p>
        </p:txBody>
      </p:sp>
      <p:sp>
        <p:nvSpPr>
          <p:cNvPr id="230408" name="Text Box 8"/>
          <p:cNvSpPr txBox="1">
            <a:spLocks noChangeArrowheads="1"/>
          </p:cNvSpPr>
          <p:nvPr/>
        </p:nvSpPr>
        <p:spPr bwMode="auto">
          <a:xfrm>
            <a:off x="7669213" y="6400800"/>
            <a:ext cx="914400" cy="366713"/>
          </a:xfrm>
          <a:prstGeom prst="rect">
            <a:avLst/>
          </a:prstGeom>
          <a:noFill/>
          <a:ln w="12700">
            <a:noFill/>
            <a:miter lim="800000"/>
            <a:headEnd type="none" w="sm" len="sm"/>
            <a:tailEnd type="none" w="sm" len="sm"/>
          </a:ln>
          <a:effectLst/>
        </p:spPr>
        <p:txBody>
          <a:bodyPr>
            <a:spAutoFit/>
          </a:bodyPr>
          <a:lstStyle/>
          <a:p>
            <a:pPr algn="l" eaLnBrk="0" hangingPunct="0">
              <a:spcBef>
                <a:spcPct val="50000"/>
              </a:spcBef>
            </a:pPr>
            <a:endParaRPr lang="en-US" sz="1800">
              <a:latin typeface="Arial" charset="0"/>
            </a:endParaRPr>
          </a:p>
        </p:txBody>
      </p:sp>
      <p:pic>
        <p:nvPicPr>
          <p:cNvPr id="1026" name="Picture 2" descr="D:\TEMP\ESGARD\Acc RandD Sustainability\TIARA\Administration\TIARA-logo\Tiara 4Fond noir .png"/>
          <p:cNvPicPr>
            <a:picLocks noChangeAspect="1" noChangeArrowheads="1"/>
          </p:cNvPicPr>
          <p:nvPr userDrawn="1"/>
        </p:nvPicPr>
        <p:blipFill>
          <a:blip r:embed="rId2" cstate="print"/>
          <a:srcRect/>
          <a:stretch>
            <a:fillRect/>
          </a:stretch>
        </p:blipFill>
        <p:spPr bwMode="auto">
          <a:xfrm>
            <a:off x="7245324" y="0"/>
            <a:ext cx="1898676" cy="949039"/>
          </a:xfrm>
          <a:prstGeom prst="rect">
            <a:avLst/>
          </a:prstGeom>
          <a:noFill/>
        </p:spPr>
      </p:pic>
      <p:pic>
        <p:nvPicPr>
          <p:cNvPr id="1027" name="Picture 3" descr="D:\TEMP\FP6\Documentation\CARE\phototheque\eu-flag.jpg"/>
          <p:cNvPicPr>
            <a:picLocks noChangeAspect="1" noChangeArrowheads="1"/>
          </p:cNvPicPr>
          <p:nvPr userDrawn="1"/>
        </p:nvPicPr>
        <p:blipFill>
          <a:blip r:embed="rId3" cstate="print"/>
          <a:srcRect/>
          <a:stretch>
            <a:fillRect/>
          </a:stretch>
        </p:blipFill>
        <p:spPr bwMode="auto">
          <a:xfrm>
            <a:off x="0" y="0"/>
            <a:ext cx="1395369" cy="948095"/>
          </a:xfrm>
          <a:prstGeom prst="rect">
            <a:avLst/>
          </a:prstGeom>
          <a:noFill/>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09600" y="1066800"/>
            <a:ext cx="39243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86300" y="1066800"/>
            <a:ext cx="39243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BB778547-2CBA-482D-A8A5-D1EAF4BABB6E}" type="slidenum">
              <a:rPr lang="fr-FR"/>
              <a:pPr/>
              <a:t>‹N°›</a:t>
            </a:fld>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10350" y="152400"/>
            <a:ext cx="2000250" cy="61722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09600" y="152400"/>
            <a:ext cx="5848350" cy="61722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F9096E9E-92D5-4629-89B0-E03185FBB6D6}" type="datetimeFigureOut">
              <a:rPr lang="fr-FR" smtClean="0"/>
              <a:pPr/>
              <a:t>11/01/2011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C4DE023-7150-4779-8055-8A5F40F9AAF1}" type="slidenum">
              <a:rPr lang="fr-FR" smtClean="0"/>
              <a:pPr/>
              <a:t>‹N°›</a:t>
            </a:fld>
            <a:endParaRPr lang="fr-F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9096E9E-92D5-4629-89B0-E03185FBB6D6}" type="datetimeFigureOut">
              <a:rPr lang="fr-FR" smtClean="0"/>
              <a:pPr/>
              <a:t>11/01/2011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C4DE023-7150-4779-8055-8A5F40F9AAF1}" type="slidenum">
              <a:rPr lang="fr-FR" smtClean="0"/>
              <a:pPr/>
              <a:t>‹N°›</a:t>
            </a:fld>
            <a:endParaRPr lang="fr-F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F9096E9E-92D5-4629-89B0-E03185FBB6D6}" type="datetimeFigureOut">
              <a:rPr lang="fr-FR" smtClean="0"/>
              <a:pPr/>
              <a:t>11/01/2011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C4DE023-7150-4779-8055-8A5F40F9AAF1}" type="slidenum">
              <a:rPr lang="fr-FR" smtClean="0"/>
              <a:pPr/>
              <a:t>‹N°›</a:t>
            </a:fld>
            <a:endParaRPr lang="fr-F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9096E9E-92D5-4629-89B0-E03185FBB6D6}" type="datetimeFigureOut">
              <a:rPr lang="fr-FR" smtClean="0"/>
              <a:pPr/>
              <a:t>11/01/2011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C4DE023-7150-4779-8055-8A5F40F9AAF1}" type="slidenum">
              <a:rPr lang="fr-FR" smtClean="0"/>
              <a:pPr/>
              <a:t>‹N°›</a:t>
            </a:fld>
            <a:endParaRPr lang="fr-F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9096E9E-92D5-4629-89B0-E03185FBB6D6}" type="datetimeFigureOut">
              <a:rPr lang="fr-FR" smtClean="0"/>
              <a:pPr/>
              <a:t>11/01/2011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C4DE023-7150-4779-8055-8A5F40F9AAF1}" type="slidenum">
              <a:rPr lang="fr-FR" smtClean="0"/>
              <a:pPr/>
              <a:t>‹N°›</a:t>
            </a:fld>
            <a:endParaRPr lang="fr-F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F9096E9E-92D5-4629-89B0-E03185FBB6D6}" type="datetimeFigureOut">
              <a:rPr lang="fr-FR" smtClean="0"/>
              <a:pPr/>
              <a:t>11/01/2011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C4DE023-7150-4779-8055-8A5F40F9AAF1}"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D8471424-8239-4225-9273-FDAE7F9C2BA1}" type="slidenum">
              <a:rPr lang="fr-FR"/>
              <a:pPr/>
              <a:t>‹N°›</a:t>
            </a:fld>
            <a:endParaRPr lang="fr-F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9096E9E-92D5-4629-89B0-E03185FBB6D6}" type="datetimeFigureOut">
              <a:rPr lang="fr-FR" smtClean="0"/>
              <a:pPr/>
              <a:t>11/01/2011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C4DE023-7150-4779-8055-8A5F40F9AAF1}" type="slidenum">
              <a:rPr lang="fr-FR" smtClean="0"/>
              <a:pPr/>
              <a:t>‹N°›</a:t>
            </a:fld>
            <a:endParaRPr lang="fr-F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9096E9E-92D5-4629-89B0-E03185FBB6D6}" type="datetimeFigureOut">
              <a:rPr lang="fr-FR" smtClean="0"/>
              <a:pPr/>
              <a:t>11/01/2011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C4DE023-7150-4779-8055-8A5F40F9AAF1}" type="slidenum">
              <a:rPr lang="fr-FR" smtClean="0"/>
              <a:pPr/>
              <a:t>‹N°›</a:t>
            </a:fld>
            <a:endParaRPr lang="fr-F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9096E9E-92D5-4629-89B0-E03185FBB6D6}" type="datetimeFigureOut">
              <a:rPr lang="fr-FR" smtClean="0"/>
              <a:pPr/>
              <a:t>11/01/2011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C4DE023-7150-4779-8055-8A5F40F9AAF1}" type="slidenum">
              <a:rPr lang="fr-FR" smtClean="0"/>
              <a:pPr/>
              <a:t>‹N°›</a:t>
            </a:fld>
            <a:endParaRPr lang="fr-F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9096E9E-92D5-4629-89B0-E03185FBB6D6}" type="datetimeFigureOut">
              <a:rPr lang="fr-FR" smtClean="0"/>
              <a:pPr/>
              <a:t>11/01/2011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C4DE023-7150-4779-8055-8A5F40F9AAF1}" type="slidenum">
              <a:rPr lang="fr-FR" smtClean="0"/>
              <a:pPr/>
              <a:t>‹N°›</a:t>
            </a:fld>
            <a:endParaRPr lang="fr-F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9096E9E-92D5-4629-89B0-E03185FBB6D6}" type="datetimeFigureOut">
              <a:rPr lang="fr-FR" smtClean="0"/>
              <a:pPr/>
              <a:t>11/01/2011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C4DE023-7150-4779-8055-8A5F40F9AAF1}" type="slidenum">
              <a:rPr lang="fr-FR" smtClean="0"/>
              <a:pPr/>
              <a:t>‹N°›</a:t>
            </a:fld>
            <a:endParaRPr lang="fr-F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F9096E9E-92D5-4629-89B0-E03185FBB6D6}" type="datetimeFigureOut">
              <a:rPr lang="fr-FR" smtClean="0"/>
              <a:pPr/>
              <a:t>11/01/2011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C4DE023-7150-4779-8055-8A5F40F9AAF1}" type="slidenum">
              <a:rPr lang="fr-FR" smtClean="0"/>
              <a:pPr/>
              <a:t>‹N°›</a:t>
            </a:fld>
            <a:endParaRPr lang="fr-F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E500B01-8C2F-4587-AFD5-A5DEA97ED669}" type="datetimeFigureOut">
              <a:rPr lang="fr-FR" smtClean="0"/>
              <a:pPr/>
              <a:t>11/01/2011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D00A47D-132A-467B-A953-CFABFC34D108}" type="slidenum">
              <a:rPr lang="fr-FR" smtClean="0"/>
              <a:pPr/>
              <a:t>‹N°›</a:t>
            </a:fld>
            <a:endParaRPr lang="fr-F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E500B01-8C2F-4587-AFD5-A5DEA97ED669}" type="datetimeFigureOut">
              <a:rPr lang="fr-FR" smtClean="0"/>
              <a:pPr/>
              <a:t>11/01/2011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D00A47D-132A-467B-A953-CFABFC34D108}" type="slidenum">
              <a:rPr lang="fr-FR" smtClean="0"/>
              <a:pPr/>
              <a:t>‹N°›</a:t>
            </a:fld>
            <a:endParaRPr lang="fr-F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E500B01-8C2F-4587-AFD5-A5DEA97ED669}" type="datetimeFigureOut">
              <a:rPr lang="fr-FR" smtClean="0"/>
              <a:pPr/>
              <a:t>11/01/2011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D00A47D-132A-467B-A953-CFABFC34D108}" type="slidenum">
              <a:rPr lang="fr-FR" smtClean="0"/>
              <a:pPr/>
              <a:t>‹N°›</a:t>
            </a:fld>
            <a:endParaRPr lang="fr-F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E500B01-8C2F-4587-AFD5-A5DEA97ED669}" type="datetimeFigureOut">
              <a:rPr lang="fr-FR" smtClean="0"/>
              <a:pPr/>
              <a:t>11/01/2011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D00A47D-132A-467B-A953-CFABFC34D108}"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endParaRPr lang="fr-FR"/>
          </a:p>
        </p:txBody>
      </p:sp>
      <p:sp>
        <p:nvSpPr>
          <p:cNvPr id="8" name="Espace réservé du pied de page 7"/>
          <p:cNvSpPr>
            <a:spLocks noGrp="1"/>
          </p:cNvSpPr>
          <p:nvPr>
            <p:ph type="ftr" sz="quarter" idx="11"/>
          </p:nvPr>
        </p:nvSpPr>
        <p:spPr/>
        <p:txBody>
          <a:bodyPr/>
          <a:lstStyle>
            <a:lvl1pPr>
              <a:defRPr/>
            </a:lvl1pPr>
          </a:lstStyle>
          <a:p>
            <a:endParaRPr lang="fr-FR"/>
          </a:p>
        </p:txBody>
      </p:sp>
      <p:sp>
        <p:nvSpPr>
          <p:cNvPr id="9" name="Espace réservé du numéro de diapositive 8"/>
          <p:cNvSpPr>
            <a:spLocks noGrp="1"/>
          </p:cNvSpPr>
          <p:nvPr>
            <p:ph type="sldNum" sz="quarter" idx="12"/>
          </p:nvPr>
        </p:nvSpPr>
        <p:spPr/>
        <p:txBody>
          <a:bodyPr/>
          <a:lstStyle>
            <a:lvl1pPr>
              <a:defRPr/>
            </a:lvl1pPr>
          </a:lstStyle>
          <a:p>
            <a:fld id="{ECC24BED-A090-46EC-8ECF-3C0BEDC89A56}" type="slidenum">
              <a:rPr lang="fr-FR"/>
              <a:pPr/>
              <a:t>‹N°›</a:t>
            </a:fld>
            <a:endParaRPr lang="fr-F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E500B01-8C2F-4587-AFD5-A5DEA97ED669}" type="datetimeFigureOut">
              <a:rPr lang="fr-FR" smtClean="0"/>
              <a:pPr/>
              <a:t>11/01/2011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D00A47D-132A-467B-A953-CFABFC34D108}" type="slidenum">
              <a:rPr lang="fr-FR" smtClean="0"/>
              <a:pPr/>
              <a:t>‹N°›</a:t>
            </a:fld>
            <a:endParaRPr lang="fr-F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BE500B01-8C2F-4587-AFD5-A5DEA97ED669}" type="datetimeFigureOut">
              <a:rPr lang="fr-FR" smtClean="0"/>
              <a:pPr/>
              <a:t>11/01/2011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D00A47D-132A-467B-A953-CFABFC34D108}" type="slidenum">
              <a:rPr lang="fr-FR" smtClean="0"/>
              <a:pPr/>
              <a:t>‹N°›</a:t>
            </a:fld>
            <a:endParaRPr lang="fr-F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E500B01-8C2F-4587-AFD5-A5DEA97ED669}" type="datetimeFigureOut">
              <a:rPr lang="fr-FR" smtClean="0"/>
              <a:pPr/>
              <a:t>11/01/2011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D00A47D-132A-467B-A953-CFABFC34D108}" type="slidenum">
              <a:rPr lang="fr-FR" smtClean="0"/>
              <a:pPr/>
              <a:t>‹N°›</a:t>
            </a:fld>
            <a:endParaRPr lang="fr-F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E500B01-8C2F-4587-AFD5-A5DEA97ED669}" type="datetimeFigureOut">
              <a:rPr lang="fr-FR" smtClean="0"/>
              <a:pPr/>
              <a:t>11/01/2011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D00A47D-132A-467B-A953-CFABFC34D108}" type="slidenum">
              <a:rPr lang="fr-FR" smtClean="0"/>
              <a:pPr/>
              <a:t>‹N°›</a:t>
            </a:fld>
            <a:endParaRPr lang="fr-F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E500B01-8C2F-4587-AFD5-A5DEA97ED669}" type="datetimeFigureOut">
              <a:rPr lang="fr-FR" smtClean="0"/>
              <a:pPr/>
              <a:t>11/01/2011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D00A47D-132A-467B-A953-CFABFC34D108}" type="slidenum">
              <a:rPr lang="fr-FR" smtClean="0"/>
              <a:pPr/>
              <a:t>‹N°›</a:t>
            </a:fld>
            <a:endParaRPr lang="fr-F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E500B01-8C2F-4587-AFD5-A5DEA97ED669}" type="datetimeFigureOut">
              <a:rPr lang="fr-FR" smtClean="0"/>
              <a:pPr/>
              <a:t>11/01/2011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D00A47D-132A-467B-A953-CFABFC34D108}" type="slidenum">
              <a:rPr lang="fr-FR" smtClean="0"/>
              <a:pPr/>
              <a:t>‹N°›</a:t>
            </a:fld>
            <a:endParaRPr lang="fr-F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E500B01-8C2F-4587-AFD5-A5DEA97ED669}" type="datetimeFigureOut">
              <a:rPr lang="fr-FR" smtClean="0"/>
              <a:pPr/>
              <a:t>11/01/2011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D00A47D-132A-467B-A953-CFABFC34D108}" type="slidenum">
              <a:rPr lang="fr-FR" smtClean="0"/>
              <a:pPr/>
              <a:t>‹N°›</a:t>
            </a:fld>
            <a:endParaRPr lang="fr-F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Espace réservé du numéro de diapositive 3"/>
          <p:cNvSpPr>
            <a:spLocks noGrp="1"/>
          </p:cNvSpPr>
          <p:nvPr>
            <p:ph type="sldNum" sz="quarter" idx="10"/>
          </p:nvPr>
        </p:nvSpPr>
        <p:spPr/>
        <p:txBody>
          <a:bodyPr/>
          <a:lstStyle>
            <a:lvl1pPr>
              <a:defRPr/>
            </a:lvl1pPr>
          </a:lstStyle>
          <a:p>
            <a:r>
              <a:rPr lang="fr-FR"/>
              <a:t>              </a:t>
            </a:r>
            <a:fld id="{799FDB0C-E14E-451D-A2D5-FA056A6DC3CD}" type="slidenum">
              <a:rPr lang="fr-FR"/>
              <a:pPr/>
              <a:t>‹N°›</a:t>
            </a:fld>
            <a:endParaRPr lang="fr-F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sz="quarter" idx="10"/>
          </p:nvPr>
        </p:nvSpPr>
        <p:spPr/>
        <p:txBody>
          <a:bodyPr/>
          <a:lstStyle>
            <a:lvl1pPr>
              <a:defRPr/>
            </a:lvl1pPr>
          </a:lstStyle>
          <a:p>
            <a:r>
              <a:rPr lang="fr-FR"/>
              <a:t>              </a:t>
            </a:r>
            <a:fld id="{8BD51CC0-2C69-49E9-84E7-70A32C1D2656}" type="slidenum">
              <a:rPr lang="fr-FR"/>
              <a:pPr/>
              <a:t>‹N°›</a:t>
            </a:fld>
            <a:endParaRPr lang="fr-F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u numéro de diapositive 3"/>
          <p:cNvSpPr>
            <a:spLocks noGrp="1"/>
          </p:cNvSpPr>
          <p:nvPr>
            <p:ph type="sldNum" sz="quarter" idx="10"/>
          </p:nvPr>
        </p:nvSpPr>
        <p:spPr/>
        <p:txBody>
          <a:bodyPr/>
          <a:lstStyle>
            <a:lvl1pPr>
              <a:defRPr/>
            </a:lvl1pPr>
          </a:lstStyle>
          <a:p>
            <a:r>
              <a:rPr lang="fr-FR"/>
              <a:t>              </a:t>
            </a:r>
            <a:fld id="{4069F78A-4806-4066-9CD2-5E359E3BE135}" type="slidenum">
              <a:rPr lang="fr-F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lvl1pPr>
              <a:defRPr/>
            </a:lvl1pPr>
          </a:lstStyle>
          <a:p>
            <a:endParaRPr lang="fr-FR"/>
          </a:p>
        </p:txBody>
      </p:sp>
      <p:sp>
        <p:nvSpPr>
          <p:cNvPr id="4" name="Espace réservé du pied de page 3"/>
          <p:cNvSpPr>
            <a:spLocks noGrp="1"/>
          </p:cNvSpPr>
          <p:nvPr>
            <p:ph type="ftr" sz="quarter" idx="11"/>
          </p:nvPr>
        </p:nvSpPr>
        <p:spPr/>
        <p:txBody>
          <a:bodyPr/>
          <a:lstStyle>
            <a:lvl1pPr>
              <a:defRPr/>
            </a:lvl1pPr>
          </a:lstStyle>
          <a:p>
            <a:endParaRPr lang="fr-FR"/>
          </a:p>
        </p:txBody>
      </p:sp>
      <p:sp>
        <p:nvSpPr>
          <p:cNvPr id="5" name="Espace réservé du numéro de diapositive 4"/>
          <p:cNvSpPr>
            <a:spLocks noGrp="1"/>
          </p:cNvSpPr>
          <p:nvPr>
            <p:ph type="sldNum" sz="quarter" idx="12"/>
          </p:nvPr>
        </p:nvSpPr>
        <p:spPr/>
        <p:txBody>
          <a:bodyPr/>
          <a:lstStyle>
            <a:lvl1pPr>
              <a:defRPr/>
            </a:lvl1pPr>
          </a:lstStyle>
          <a:p>
            <a:fld id="{08D55B3E-4D23-43F8-9AE1-F80373EA23DF}" type="slidenum">
              <a:rPr lang="fr-FR"/>
              <a:pPr/>
              <a:t>‹N°›</a:t>
            </a:fld>
            <a:endParaRPr lang="fr-F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numéro de diapositive 4"/>
          <p:cNvSpPr>
            <a:spLocks noGrp="1"/>
          </p:cNvSpPr>
          <p:nvPr>
            <p:ph type="sldNum" sz="quarter" idx="10"/>
          </p:nvPr>
        </p:nvSpPr>
        <p:spPr/>
        <p:txBody>
          <a:bodyPr/>
          <a:lstStyle>
            <a:lvl1pPr>
              <a:defRPr/>
            </a:lvl1pPr>
          </a:lstStyle>
          <a:p>
            <a:r>
              <a:rPr lang="fr-FR"/>
              <a:t>              </a:t>
            </a:r>
            <a:fld id="{0C7E0F73-B8EB-4700-8D55-EAEDE9805318}" type="slidenum">
              <a:rPr lang="fr-FR"/>
              <a:pPr/>
              <a:t>‹N°›</a:t>
            </a:fld>
            <a:endParaRPr lang="fr-F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numéro de diapositive 6"/>
          <p:cNvSpPr>
            <a:spLocks noGrp="1"/>
          </p:cNvSpPr>
          <p:nvPr>
            <p:ph type="sldNum" sz="quarter" idx="10"/>
          </p:nvPr>
        </p:nvSpPr>
        <p:spPr/>
        <p:txBody>
          <a:bodyPr/>
          <a:lstStyle>
            <a:lvl1pPr>
              <a:defRPr/>
            </a:lvl1pPr>
          </a:lstStyle>
          <a:p>
            <a:r>
              <a:rPr lang="fr-FR"/>
              <a:t>              </a:t>
            </a:r>
            <a:fld id="{0C1B5A64-DCA5-4A64-B97C-D8ECB4F4C631}" type="slidenum">
              <a:rPr lang="fr-FR"/>
              <a:pPr/>
              <a:t>‹N°›</a:t>
            </a:fld>
            <a:endParaRPr lang="fr-F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numéro de diapositive 2"/>
          <p:cNvSpPr>
            <a:spLocks noGrp="1"/>
          </p:cNvSpPr>
          <p:nvPr>
            <p:ph type="sldNum" sz="quarter" idx="10"/>
          </p:nvPr>
        </p:nvSpPr>
        <p:spPr/>
        <p:txBody>
          <a:bodyPr/>
          <a:lstStyle>
            <a:lvl1pPr>
              <a:defRPr/>
            </a:lvl1pPr>
          </a:lstStyle>
          <a:p>
            <a:r>
              <a:rPr lang="fr-FR"/>
              <a:t>              </a:t>
            </a:r>
            <a:fld id="{F2887834-61A5-4870-B0E0-8B2ED4757903}" type="slidenum">
              <a:rPr lang="fr-FR"/>
              <a:pPr/>
              <a:t>‹N°›</a:t>
            </a:fld>
            <a:endParaRPr lang="fr-F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lvl1pPr>
              <a:defRPr/>
            </a:lvl1pPr>
          </a:lstStyle>
          <a:p>
            <a:r>
              <a:rPr lang="fr-FR"/>
              <a:t>              </a:t>
            </a:r>
            <a:fld id="{BE06D892-B0BB-4484-AE6E-4CD8B56199BB}" type="slidenum">
              <a:rPr lang="fr-FR"/>
              <a:pPr/>
              <a:t>‹N°›</a:t>
            </a:fld>
            <a:endParaRPr lang="fr-F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numéro de diapositive 4"/>
          <p:cNvSpPr>
            <a:spLocks noGrp="1"/>
          </p:cNvSpPr>
          <p:nvPr>
            <p:ph type="sldNum" sz="quarter" idx="10"/>
          </p:nvPr>
        </p:nvSpPr>
        <p:spPr/>
        <p:txBody>
          <a:bodyPr/>
          <a:lstStyle>
            <a:lvl1pPr>
              <a:defRPr/>
            </a:lvl1pPr>
          </a:lstStyle>
          <a:p>
            <a:r>
              <a:rPr lang="fr-FR"/>
              <a:t>              </a:t>
            </a:r>
            <a:fld id="{E0BF127E-2598-436E-8499-F02644BC72F3}" type="slidenum">
              <a:rPr lang="fr-FR"/>
              <a:pPr/>
              <a:t>‹N°›</a:t>
            </a:fld>
            <a:endParaRPr lang="fr-F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numéro de diapositive 4"/>
          <p:cNvSpPr>
            <a:spLocks noGrp="1"/>
          </p:cNvSpPr>
          <p:nvPr>
            <p:ph type="sldNum" sz="quarter" idx="10"/>
          </p:nvPr>
        </p:nvSpPr>
        <p:spPr/>
        <p:txBody>
          <a:bodyPr/>
          <a:lstStyle>
            <a:lvl1pPr>
              <a:defRPr/>
            </a:lvl1pPr>
          </a:lstStyle>
          <a:p>
            <a:r>
              <a:rPr lang="fr-FR"/>
              <a:t>              </a:t>
            </a:r>
            <a:fld id="{AA12C650-2B7E-450B-8B81-68E3923179E4}" type="slidenum">
              <a:rPr lang="fr-FR"/>
              <a:pPr/>
              <a:t>‹N°›</a:t>
            </a:fld>
            <a:endParaRPr lang="fr-F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sz="quarter" idx="10"/>
          </p:nvPr>
        </p:nvSpPr>
        <p:spPr/>
        <p:txBody>
          <a:bodyPr/>
          <a:lstStyle>
            <a:lvl1pPr>
              <a:defRPr/>
            </a:lvl1pPr>
          </a:lstStyle>
          <a:p>
            <a:r>
              <a:rPr lang="fr-FR"/>
              <a:t>              </a:t>
            </a:r>
            <a:fld id="{2ACC9A23-4F05-4A49-A0DF-2030AED121DA}" type="slidenum">
              <a:rPr lang="fr-FR"/>
              <a:pPr/>
              <a:t>‹N°›</a:t>
            </a:fld>
            <a:endParaRPr lang="fr-F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sz="quarter" idx="10"/>
          </p:nvPr>
        </p:nvSpPr>
        <p:spPr/>
        <p:txBody>
          <a:bodyPr/>
          <a:lstStyle>
            <a:lvl1pPr>
              <a:defRPr/>
            </a:lvl1pPr>
          </a:lstStyle>
          <a:p>
            <a:r>
              <a:rPr lang="fr-FR"/>
              <a:t>              </a:t>
            </a:r>
            <a:fld id="{9AE2325A-2FF6-4F60-8C56-A18B4A266FF1}" type="slidenum">
              <a:rPr lang="fr-F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1026" name="Picture 2" descr="D:\TEMP\ESGARD\Acc RandD Sustainability\TIARA\Administration\TIARA-logo\Tiara 4Fond noir .png"/>
          <p:cNvPicPr>
            <a:picLocks noChangeAspect="1" noChangeArrowheads="1"/>
          </p:cNvPicPr>
          <p:nvPr userDrawn="1"/>
        </p:nvPicPr>
        <p:blipFill>
          <a:blip r:embed="rId2" cstate="print"/>
          <a:srcRect/>
          <a:stretch>
            <a:fillRect/>
          </a:stretch>
        </p:blipFill>
        <p:spPr bwMode="auto">
          <a:xfrm>
            <a:off x="6908832" y="0"/>
            <a:ext cx="2235168" cy="1117232"/>
          </a:xfrm>
          <a:prstGeom prst="rect">
            <a:avLst/>
          </a:prstGeom>
          <a:noFill/>
        </p:spPr>
      </p:pic>
      <p:pic>
        <p:nvPicPr>
          <p:cNvPr id="1027" name="Picture 3" descr="D:\TEMP\FP6\Documentation\CARE\phototheque\EUflag-2.jpg"/>
          <p:cNvPicPr>
            <a:picLocks noChangeAspect="1" noChangeArrowheads="1"/>
          </p:cNvPicPr>
          <p:nvPr userDrawn="1"/>
        </p:nvPicPr>
        <p:blipFill>
          <a:blip r:embed="rId3" cstate="print"/>
          <a:srcRect/>
          <a:stretch>
            <a:fillRect/>
          </a:stretch>
        </p:blipFill>
        <p:spPr bwMode="auto">
          <a:xfrm>
            <a:off x="0" y="0"/>
            <a:ext cx="1504908" cy="1088371"/>
          </a:xfrm>
          <a:prstGeom prst="rect">
            <a:avLst/>
          </a:prstGeom>
          <a:noFill/>
        </p:spPr>
      </p:pic>
      <p:cxnSp>
        <p:nvCxnSpPr>
          <p:cNvPr id="9" name="Connecteur droit 8"/>
          <p:cNvCxnSpPr/>
          <p:nvPr userDrawn="1"/>
        </p:nvCxnSpPr>
        <p:spPr bwMode="auto">
          <a:xfrm rot="10800000">
            <a:off x="0" y="1092169"/>
            <a:ext cx="9144000" cy="36513"/>
          </a:xfrm>
          <a:prstGeom prst="line">
            <a:avLst/>
          </a:prstGeom>
          <a:ln>
            <a:solidFill>
              <a:srgbClr val="92D050"/>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0B98112E-BFC3-4111-9823-8AC4D53B354C}" type="slidenum">
              <a:rPr lang="fr-F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ED963267-490D-4E48-B23C-282C17163A77}" type="slidenum">
              <a:rPr lang="fr-F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7.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17" Type="http://schemas.openxmlformats.org/officeDocument/2006/relationships/image" Target="../media/image11.emf"/><Relationship Id="rId2" Type="http://schemas.openxmlformats.org/officeDocument/2006/relationships/slideLayout" Target="../slideLayouts/slideLayout58.xml"/><Relationship Id="rId16" Type="http://schemas.openxmlformats.org/officeDocument/2006/relationships/image" Target="../media/image10.jpe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image" Target="../media/image9.png"/><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8.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7000">
              <a:schemeClr val="accent2">
                <a:lumMod val="60000"/>
                <a:lumOff val="40000"/>
              </a:schemeClr>
            </a:gs>
            <a:gs pos="64000">
              <a:schemeClr val="accent6">
                <a:lumMod val="75000"/>
              </a:schemeClr>
            </a:gs>
            <a:gs pos="100000">
              <a:srgbClr val="002060"/>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Cliquez pour modifier le style du titre du masque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fr-F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fr-F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73D15E6-C71C-414C-A639-A6D96048D94F}" type="slidenum">
              <a:rPr lang="fr-FR"/>
              <a:pPr/>
              <a:t>‹N°›</a:t>
            </a:fld>
            <a:endParaRPr lang="fr-F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57DB52-783C-4356-8BFD-36F360A5A9BD}" type="datetimeFigureOut">
              <a:rPr lang="fr-FR" smtClean="0"/>
              <a:pPr/>
              <a:t>11/01/2011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31016A-50D7-4370-A235-981979B0B17E}"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27000">
              <a:schemeClr val="accent2">
                <a:lumMod val="60000"/>
                <a:lumOff val="40000"/>
              </a:schemeClr>
            </a:gs>
            <a:gs pos="64000">
              <a:schemeClr val="accent6">
                <a:lumMod val="75000"/>
              </a:schemeClr>
            </a:gs>
            <a:gs pos="100000">
              <a:srgbClr val="002060"/>
            </a:gs>
            <a:gs pos="100000">
              <a:srgbClr val="FFEBFA"/>
            </a:gs>
          </a:gsLst>
          <a:lin ang="5400000" scaled="0"/>
          <a:tileRect/>
        </a:gradFill>
        <a:effectLst/>
      </p:bgPr>
    </p:bg>
    <p:spTree>
      <p:nvGrpSpPr>
        <p:cNvPr id="1" name=""/>
        <p:cNvGrpSpPr/>
        <p:nvPr/>
      </p:nvGrpSpPr>
      <p:grpSpPr>
        <a:xfrm>
          <a:off x="0" y="0"/>
          <a:ext cx="0" cy="0"/>
          <a:chOff x="0" y="0"/>
          <a:chExt cx="0" cy="0"/>
        </a:xfrm>
      </p:grpSpPr>
      <p:grpSp>
        <p:nvGrpSpPr>
          <p:cNvPr id="229378" name="Group 2"/>
          <p:cNvGrpSpPr>
            <a:grpSpLocks/>
          </p:cNvGrpSpPr>
          <p:nvPr/>
        </p:nvGrpSpPr>
        <p:grpSpPr bwMode="auto">
          <a:xfrm>
            <a:off x="11113" y="908050"/>
            <a:ext cx="9132887" cy="152400"/>
            <a:chOff x="0" y="720"/>
            <a:chExt cx="5753" cy="144"/>
          </a:xfrm>
        </p:grpSpPr>
        <p:sp>
          <p:nvSpPr>
            <p:cNvPr id="229379" name="Rectangle 3"/>
            <p:cNvSpPr>
              <a:spLocks noChangeArrowheads="1"/>
            </p:cNvSpPr>
            <p:nvPr/>
          </p:nvSpPr>
          <p:spPr bwMode="auto">
            <a:xfrm>
              <a:off x="0" y="720"/>
              <a:ext cx="5753" cy="69"/>
            </a:xfrm>
            <a:prstGeom prst="rect">
              <a:avLst/>
            </a:prstGeom>
            <a:gradFill rotWithShape="0">
              <a:gsLst>
                <a:gs pos="0">
                  <a:srgbClr val="00C0C0">
                    <a:gamma/>
                    <a:shade val="49804"/>
                    <a:invGamma/>
                  </a:srgbClr>
                </a:gs>
                <a:gs pos="50000">
                  <a:srgbClr val="00C0C0"/>
                </a:gs>
                <a:gs pos="100000">
                  <a:srgbClr val="00C0C0">
                    <a:gamma/>
                    <a:shade val="49804"/>
                    <a:invGamma/>
                  </a:srgbClr>
                </a:gs>
              </a:gsLst>
              <a:lin ang="0" scaled="1"/>
            </a:gradFill>
            <a:ln w="9525">
              <a:noFill/>
              <a:miter lim="800000"/>
              <a:headEnd/>
              <a:tailEnd/>
            </a:ln>
            <a:effectLst/>
          </p:spPr>
          <p:txBody>
            <a:bodyPr wrap="none" anchor="ctr"/>
            <a:lstStyle/>
            <a:p>
              <a:endParaRPr lang="fr-FR"/>
            </a:p>
          </p:txBody>
        </p:sp>
        <p:sp>
          <p:nvSpPr>
            <p:cNvPr id="229380" name="Rectangle 4"/>
            <p:cNvSpPr>
              <a:spLocks noChangeArrowheads="1"/>
            </p:cNvSpPr>
            <p:nvPr/>
          </p:nvSpPr>
          <p:spPr bwMode="auto">
            <a:xfrm>
              <a:off x="0" y="828"/>
              <a:ext cx="5753" cy="36"/>
            </a:xfrm>
            <a:prstGeom prst="rect">
              <a:avLst/>
            </a:prstGeom>
            <a:gradFill rotWithShape="0">
              <a:gsLst>
                <a:gs pos="0">
                  <a:srgbClr val="FF00FF">
                    <a:gamma/>
                    <a:shade val="69804"/>
                    <a:invGamma/>
                  </a:srgbClr>
                </a:gs>
                <a:gs pos="50000">
                  <a:srgbClr val="FF00FF"/>
                </a:gs>
                <a:gs pos="100000">
                  <a:srgbClr val="FF00FF">
                    <a:gamma/>
                    <a:shade val="69804"/>
                    <a:invGamma/>
                  </a:srgbClr>
                </a:gs>
              </a:gsLst>
              <a:lin ang="0" scaled="1"/>
            </a:gradFill>
            <a:ln w="9525">
              <a:noFill/>
              <a:miter lim="800000"/>
              <a:headEnd/>
              <a:tailEnd/>
            </a:ln>
            <a:effectLst/>
          </p:spPr>
          <p:txBody>
            <a:bodyPr wrap="none" anchor="ctr"/>
            <a:lstStyle/>
            <a:p>
              <a:endParaRPr lang="fr-FR"/>
            </a:p>
          </p:txBody>
        </p:sp>
      </p:grpSp>
      <p:sp>
        <p:nvSpPr>
          <p:cNvPr id="229381" name="Rectangle 5"/>
          <p:cNvSpPr>
            <a:spLocks noGrp="1" noChangeArrowheads="1"/>
          </p:cNvSpPr>
          <p:nvPr>
            <p:ph type="title"/>
          </p:nvPr>
        </p:nvSpPr>
        <p:spPr bwMode="auto">
          <a:xfrm>
            <a:off x="990600" y="152400"/>
            <a:ext cx="6557963" cy="6858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229382" name="Rectangle 6"/>
          <p:cNvSpPr>
            <a:spLocks noGrp="1" noChangeArrowheads="1"/>
          </p:cNvSpPr>
          <p:nvPr>
            <p:ph type="body" idx="1"/>
          </p:nvPr>
        </p:nvSpPr>
        <p:spPr bwMode="auto">
          <a:xfrm>
            <a:off x="609600" y="1066800"/>
            <a:ext cx="8001000" cy="5257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9383" name="Line 7"/>
          <p:cNvSpPr>
            <a:spLocks noChangeShapeType="1"/>
          </p:cNvSpPr>
          <p:nvPr/>
        </p:nvSpPr>
        <p:spPr bwMode="auto">
          <a:xfrm>
            <a:off x="0" y="6400800"/>
            <a:ext cx="9074150" cy="0"/>
          </a:xfrm>
          <a:prstGeom prst="line">
            <a:avLst/>
          </a:prstGeom>
          <a:noFill/>
          <a:ln w="25400">
            <a:solidFill>
              <a:srgbClr val="D93192"/>
            </a:solidFill>
            <a:round/>
            <a:headEnd type="none" w="sm" len="sm"/>
            <a:tailEnd type="none" w="sm" len="sm"/>
          </a:ln>
          <a:effectLst/>
        </p:spPr>
        <p:txBody>
          <a:bodyPr wrap="none" anchor="ctr"/>
          <a:lstStyle/>
          <a:p>
            <a:endParaRPr lang="fr-FR"/>
          </a:p>
        </p:txBody>
      </p:sp>
      <p:sp>
        <p:nvSpPr>
          <p:cNvPr id="229384" name="Text Box 8"/>
          <p:cNvSpPr txBox="1">
            <a:spLocks noChangeArrowheads="1"/>
          </p:cNvSpPr>
          <p:nvPr/>
        </p:nvSpPr>
        <p:spPr bwMode="auto">
          <a:xfrm>
            <a:off x="7669213" y="6400800"/>
            <a:ext cx="914400" cy="366713"/>
          </a:xfrm>
          <a:prstGeom prst="rect">
            <a:avLst/>
          </a:prstGeom>
          <a:noFill/>
          <a:ln w="12700">
            <a:noFill/>
            <a:miter lim="800000"/>
            <a:headEnd type="none" w="sm" len="sm"/>
            <a:tailEnd type="none" w="sm" len="sm"/>
          </a:ln>
          <a:effectLst/>
        </p:spPr>
        <p:txBody>
          <a:bodyPr>
            <a:spAutoFit/>
          </a:bodyPr>
          <a:lstStyle/>
          <a:p>
            <a:pPr algn="l" eaLnBrk="0" hangingPunct="0">
              <a:spcBef>
                <a:spcPct val="50000"/>
              </a:spcBef>
            </a:pPr>
            <a:endParaRPr lang="en-US" sz="1800">
              <a:latin typeface="Arial" charset="0"/>
            </a:endParaRPr>
          </a:p>
        </p:txBody>
      </p:sp>
      <p:sp>
        <p:nvSpPr>
          <p:cNvPr id="229385" name="Text Box 9"/>
          <p:cNvSpPr txBox="1">
            <a:spLocks noChangeArrowheads="1"/>
          </p:cNvSpPr>
          <p:nvPr/>
        </p:nvSpPr>
        <p:spPr bwMode="auto">
          <a:xfrm>
            <a:off x="6584950" y="6453188"/>
            <a:ext cx="2468563" cy="336550"/>
          </a:xfrm>
          <a:prstGeom prst="rect">
            <a:avLst/>
          </a:prstGeom>
          <a:noFill/>
          <a:ln w="12700">
            <a:noFill/>
            <a:miter lim="800000"/>
            <a:headEnd type="none" w="sm" len="sm"/>
            <a:tailEnd type="none" w="sm" len="sm"/>
          </a:ln>
          <a:effectLst/>
        </p:spPr>
        <p:txBody>
          <a:bodyPr>
            <a:spAutoFit/>
          </a:bodyPr>
          <a:lstStyle/>
          <a:p>
            <a:pPr algn="l" eaLnBrk="0" hangingPunct="0">
              <a:spcBef>
                <a:spcPct val="50000"/>
              </a:spcBef>
            </a:pPr>
            <a:r>
              <a:rPr lang="en-US" sz="1600" dirty="0">
                <a:latin typeface="Arial Unicode MS" pitchFamily="34" charset="-128"/>
              </a:rPr>
              <a:t>CARE </a:t>
            </a:r>
            <a:r>
              <a:rPr lang="en-US" sz="1600" dirty="0" smtClean="0">
                <a:latin typeface="Arial Unicode MS" pitchFamily="34" charset="-128"/>
              </a:rPr>
              <a:t>05. </a:t>
            </a:r>
            <a:r>
              <a:rPr lang="en-US" sz="1600" dirty="0">
                <a:latin typeface="Arial Unicode MS" pitchFamily="34" charset="-128"/>
              </a:rPr>
              <a:t>23/11/2005</a:t>
            </a:r>
          </a:p>
        </p:txBody>
      </p:sp>
      <p:sp>
        <p:nvSpPr>
          <p:cNvPr id="229386" name="Text Box 10"/>
          <p:cNvSpPr txBox="1">
            <a:spLocks noChangeArrowheads="1"/>
          </p:cNvSpPr>
          <p:nvPr/>
        </p:nvSpPr>
        <p:spPr bwMode="auto">
          <a:xfrm>
            <a:off x="611188" y="6453188"/>
            <a:ext cx="4298950" cy="366712"/>
          </a:xfrm>
          <a:prstGeom prst="rect">
            <a:avLst/>
          </a:prstGeom>
          <a:noFill/>
          <a:ln w="12700">
            <a:noFill/>
            <a:miter lim="800000"/>
            <a:headEnd type="none" w="sm" len="sm"/>
            <a:tailEnd type="none" w="sm" len="sm"/>
          </a:ln>
          <a:effectLst/>
        </p:spPr>
        <p:txBody>
          <a:bodyPr>
            <a:spAutoFit/>
          </a:bodyPr>
          <a:lstStyle/>
          <a:p>
            <a:pPr algn="l" eaLnBrk="0" hangingPunct="0">
              <a:spcBef>
                <a:spcPct val="50000"/>
              </a:spcBef>
            </a:pPr>
            <a:r>
              <a:rPr lang="en-US" sz="1400" dirty="0">
                <a:latin typeface="Arial" charset="0"/>
              </a:rPr>
              <a:t>R. </a:t>
            </a:r>
            <a:r>
              <a:rPr lang="en-US" sz="1400" dirty="0" err="1" smtClean="0">
                <a:latin typeface="Arial" charset="0"/>
              </a:rPr>
              <a:t>Losito</a:t>
            </a:r>
            <a:r>
              <a:rPr lang="en-US" sz="1400" dirty="0" smtClean="0">
                <a:latin typeface="Arial" charset="0"/>
              </a:rPr>
              <a:t>. </a:t>
            </a:r>
            <a:r>
              <a:rPr lang="en-US" sz="1800" i="1" dirty="0"/>
              <a:t>The PHIN </a:t>
            </a:r>
            <a:r>
              <a:rPr lang="en-US" sz="1800" i="1" dirty="0" err="1"/>
              <a:t>Photoinjector</a:t>
            </a:r>
            <a:r>
              <a:rPr lang="en-US" sz="1800" i="1" dirty="0"/>
              <a:t> for CTF3</a:t>
            </a:r>
          </a:p>
        </p:txBody>
      </p:sp>
      <p:pic>
        <p:nvPicPr>
          <p:cNvPr id="229387" name="Picture 11" descr="logoPHIN"/>
          <p:cNvPicPr>
            <a:picLocks noChangeAspect="1" noChangeArrowheads="1"/>
          </p:cNvPicPr>
          <p:nvPr userDrawn="1"/>
        </p:nvPicPr>
        <p:blipFill>
          <a:blip r:embed="rId13" cstate="print"/>
          <a:srcRect/>
          <a:stretch>
            <a:fillRect/>
          </a:stretch>
        </p:blipFill>
        <p:spPr bwMode="auto">
          <a:xfrm>
            <a:off x="7554913" y="0"/>
            <a:ext cx="1589087" cy="906463"/>
          </a:xfrm>
          <a:prstGeom prst="rect">
            <a:avLst/>
          </a:prstGeom>
          <a:noFill/>
        </p:spPr>
      </p:pic>
      <p:pic>
        <p:nvPicPr>
          <p:cNvPr id="229388" name="Picture 12" descr="AB-Logo"/>
          <p:cNvPicPr>
            <a:picLocks noChangeAspect="1" noChangeArrowheads="1"/>
          </p:cNvPicPr>
          <p:nvPr userDrawn="1"/>
        </p:nvPicPr>
        <p:blipFill>
          <a:blip r:embed="rId14" cstate="print"/>
          <a:srcRect/>
          <a:stretch>
            <a:fillRect/>
          </a:stretch>
        </p:blipFill>
        <p:spPr bwMode="auto">
          <a:xfrm>
            <a:off x="0" y="0"/>
            <a:ext cx="895350" cy="895350"/>
          </a:xfrm>
          <a:prstGeom prst="rect">
            <a:avLst/>
          </a:prstGeom>
          <a:noFill/>
        </p:spPr>
      </p:pic>
    </p:spTree>
  </p:cSld>
  <p:clrMap bg1="lt1" tx1="dk1" bg2="lt2" tx2="dk2" accent1="accent1" accent2="accent2" accent3="accent3" accent4="accent4" accent5="accent5" accent6="accent6" hlink="hlink" folHlink="folHlink"/>
  <p:sldLayoutIdLst>
    <p:sldLayoutId id="2147483651"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rtl="0" fontAlgn="base">
        <a:spcBef>
          <a:spcPct val="0"/>
        </a:spcBef>
        <a:spcAft>
          <a:spcPct val="0"/>
        </a:spcAft>
        <a:defRPr sz="3600" b="1">
          <a:solidFill>
            <a:schemeClr val="tx2"/>
          </a:solidFill>
          <a:latin typeface="+mj-lt"/>
          <a:ea typeface="+mj-ea"/>
          <a:cs typeface="+mj-cs"/>
        </a:defRPr>
      </a:lvl1pPr>
      <a:lvl2pPr algn="ctr" rtl="0" fontAlgn="base">
        <a:spcBef>
          <a:spcPct val="0"/>
        </a:spcBef>
        <a:spcAft>
          <a:spcPct val="0"/>
        </a:spcAft>
        <a:defRPr sz="3600" b="1">
          <a:solidFill>
            <a:schemeClr val="tx2"/>
          </a:solidFill>
          <a:latin typeface="Times New Roman" pitchFamily="18" charset="0"/>
        </a:defRPr>
      </a:lvl2pPr>
      <a:lvl3pPr algn="ctr" rtl="0" fontAlgn="base">
        <a:spcBef>
          <a:spcPct val="0"/>
        </a:spcBef>
        <a:spcAft>
          <a:spcPct val="0"/>
        </a:spcAft>
        <a:defRPr sz="3600" b="1">
          <a:solidFill>
            <a:schemeClr val="tx2"/>
          </a:solidFill>
          <a:latin typeface="Times New Roman" pitchFamily="18" charset="0"/>
        </a:defRPr>
      </a:lvl3pPr>
      <a:lvl4pPr algn="ctr" rtl="0" fontAlgn="base">
        <a:spcBef>
          <a:spcPct val="0"/>
        </a:spcBef>
        <a:spcAft>
          <a:spcPct val="0"/>
        </a:spcAft>
        <a:defRPr sz="3600" b="1">
          <a:solidFill>
            <a:schemeClr val="tx2"/>
          </a:solidFill>
          <a:latin typeface="Times New Roman" pitchFamily="18" charset="0"/>
        </a:defRPr>
      </a:lvl4pPr>
      <a:lvl5pPr algn="ctr" rtl="0" fontAlgn="base">
        <a:spcBef>
          <a:spcPct val="0"/>
        </a:spcBef>
        <a:spcAft>
          <a:spcPct val="0"/>
        </a:spcAft>
        <a:defRPr sz="3600" b="1">
          <a:solidFill>
            <a:schemeClr val="tx2"/>
          </a:solidFill>
          <a:latin typeface="Times New Roman" pitchFamily="18" charset="0"/>
        </a:defRPr>
      </a:lvl5pPr>
      <a:lvl6pPr marL="457200" algn="ctr" rtl="0" fontAlgn="base">
        <a:spcBef>
          <a:spcPct val="0"/>
        </a:spcBef>
        <a:spcAft>
          <a:spcPct val="0"/>
        </a:spcAft>
        <a:defRPr sz="3600" b="1">
          <a:solidFill>
            <a:schemeClr val="tx2"/>
          </a:solidFill>
          <a:latin typeface="Times New Roman" pitchFamily="18" charset="0"/>
        </a:defRPr>
      </a:lvl6pPr>
      <a:lvl7pPr marL="914400" algn="ctr" rtl="0" fontAlgn="base">
        <a:spcBef>
          <a:spcPct val="0"/>
        </a:spcBef>
        <a:spcAft>
          <a:spcPct val="0"/>
        </a:spcAft>
        <a:defRPr sz="3600" b="1">
          <a:solidFill>
            <a:schemeClr val="tx2"/>
          </a:solidFill>
          <a:latin typeface="Times New Roman" pitchFamily="18" charset="0"/>
        </a:defRPr>
      </a:lvl7pPr>
      <a:lvl8pPr marL="1371600" algn="ctr" rtl="0" fontAlgn="base">
        <a:spcBef>
          <a:spcPct val="0"/>
        </a:spcBef>
        <a:spcAft>
          <a:spcPct val="0"/>
        </a:spcAft>
        <a:defRPr sz="3600" b="1">
          <a:solidFill>
            <a:schemeClr val="tx2"/>
          </a:solidFill>
          <a:latin typeface="Times New Roman" pitchFamily="18" charset="0"/>
        </a:defRPr>
      </a:lvl8pPr>
      <a:lvl9pPr marL="1828800" algn="ctr" rtl="0" fontAlgn="base">
        <a:spcBef>
          <a:spcPct val="0"/>
        </a:spcBef>
        <a:spcAft>
          <a:spcPct val="0"/>
        </a:spcAft>
        <a:defRPr sz="3600" b="1">
          <a:solidFill>
            <a:schemeClr val="tx2"/>
          </a:solidFill>
          <a:latin typeface="Times New Roman" pitchFamily="18" charset="0"/>
        </a:defRPr>
      </a:lvl9pPr>
    </p:titleStyle>
    <p:bodyStyle>
      <a:lvl1pPr marL="342900" indent="-342900" algn="l" rtl="0" fontAlgn="base">
        <a:spcBef>
          <a:spcPct val="20000"/>
        </a:spcBef>
        <a:spcAft>
          <a:spcPct val="0"/>
        </a:spcAft>
        <a:buClr>
          <a:schemeClr val="accent1"/>
        </a:buClr>
        <a:buSzPct val="6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rgbClr val="0000FF"/>
        </a:buClr>
        <a:buSzPct val="80000"/>
        <a:buFont typeface="Symbol" pitchFamily="18" charset="2"/>
        <a:buChar char="¨"/>
        <a:defRPr sz="2400">
          <a:solidFill>
            <a:schemeClr val="tx1"/>
          </a:solidFill>
          <a:latin typeface="+mn-lt"/>
        </a:defRPr>
      </a:lvl2pPr>
      <a:lvl3pPr marL="1143000" indent="-228600" algn="l" rtl="0" fontAlgn="base">
        <a:spcBef>
          <a:spcPct val="20000"/>
        </a:spcBef>
        <a:spcAft>
          <a:spcPct val="0"/>
        </a:spcAft>
        <a:buClr>
          <a:schemeClr val="tx1"/>
        </a:buClr>
        <a:buSzPct val="75000"/>
        <a:buFont typeface="Wingdings" pitchFamily="2" charset="2"/>
        <a:buChar char="W"/>
        <a:defRPr sz="2000">
          <a:solidFill>
            <a:schemeClr val="tx1"/>
          </a:solidFill>
          <a:latin typeface="+mn-lt"/>
        </a:defRPr>
      </a:lvl3pPr>
      <a:lvl4pPr marL="1600200" indent="-228600" algn="l" rtl="0" fontAlgn="base">
        <a:spcBef>
          <a:spcPct val="20000"/>
        </a:spcBef>
        <a:spcAft>
          <a:spcPct val="0"/>
        </a:spcAft>
        <a:buClr>
          <a:srgbClr val="FC0128"/>
        </a:buClr>
        <a:buSzPct val="75000"/>
        <a:buFont typeface="Wingdings" pitchFamily="2" charset="2"/>
        <a:buChar char="ð"/>
        <a:defRPr sz="2000">
          <a:solidFill>
            <a:schemeClr val="tx1"/>
          </a:solidFill>
          <a:latin typeface="+mn-lt"/>
        </a:defRPr>
      </a:lvl4pPr>
      <a:lvl5pPr marL="2057400" indent="-228600" algn="l" rtl="0" fontAlgn="base">
        <a:spcBef>
          <a:spcPct val="20000"/>
        </a:spcBef>
        <a:spcAft>
          <a:spcPct val="0"/>
        </a:spcAft>
        <a:buClr>
          <a:schemeClr val="accent2"/>
        </a:buClr>
        <a:buSzPct val="75000"/>
        <a:buFont typeface="Wingdings" pitchFamily="2" charset="2"/>
        <a:buChar char="ð"/>
        <a:defRPr sz="2000">
          <a:solidFill>
            <a:schemeClr val="tx1"/>
          </a:solidFill>
          <a:latin typeface="+mn-lt"/>
        </a:defRPr>
      </a:lvl5pPr>
      <a:lvl6pPr marL="2514600" indent="-228600" algn="l" rtl="0" fontAlgn="base">
        <a:spcBef>
          <a:spcPct val="20000"/>
        </a:spcBef>
        <a:spcAft>
          <a:spcPct val="0"/>
        </a:spcAft>
        <a:buClr>
          <a:schemeClr val="accent2"/>
        </a:buClr>
        <a:buSzPct val="75000"/>
        <a:buFont typeface="Wingdings" pitchFamily="2" charset="2"/>
        <a:buChar char="ð"/>
        <a:defRPr sz="2000">
          <a:solidFill>
            <a:schemeClr val="tx1"/>
          </a:solidFill>
          <a:latin typeface="+mn-lt"/>
        </a:defRPr>
      </a:lvl6pPr>
      <a:lvl7pPr marL="2971800" indent="-228600" algn="l" rtl="0" fontAlgn="base">
        <a:spcBef>
          <a:spcPct val="20000"/>
        </a:spcBef>
        <a:spcAft>
          <a:spcPct val="0"/>
        </a:spcAft>
        <a:buClr>
          <a:schemeClr val="accent2"/>
        </a:buClr>
        <a:buSzPct val="75000"/>
        <a:buFont typeface="Wingdings" pitchFamily="2" charset="2"/>
        <a:buChar char="ð"/>
        <a:defRPr sz="2000">
          <a:solidFill>
            <a:schemeClr val="tx1"/>
          </a:solidFill>
          <a:latin typeface="+mn-lt"/>
        </a:defRPr>
      </a:lvl7pPr>
      <a:lvl8pPr marL="3429000" indent="-228600" algn="l" rtl="0" fontAlgn="base">
        <a:spcBef>
          <a:spcPct val="20000"/>
        </a:spcBef>
        <a:spcAft>
          <a:spcPct val="0"/>
        </a:spcAft>
        <a:buClr>
          <a:schemeClr val="accent2"/>
        </a:buClr>
        <a:buSzPct val="75000"/>
        <a:buFont typeface="Wingdings" pitchFamily="2" charset="2"/>
        <a:buChar char="ð"/>
        <a:defRPr sz="2000">
          <a:solidFill>
            <a:schemeClr val="tx1"/>
          </a:solidFill>
          <a:latin typeface="+mn-lt"/>
        </a:defRPr>
      </a:lvl8pPr>
      <a:lvl9pPr marL="3886200" indent="-228600" algn="l" rtl="0" fontAlgn="base">
        <a:spcBef>
          <a:spcPct val="20000"/>
        </a:spcBef>
        <a:spcAft>
          <a:spcPct val="0"/>
        </a:spcAft>
        <a:buClr>
          <a:schemeClr val="accent2"/>
        </a:buClr>
        <a:buSzPct val="75000"/>
        <a:buFont typeface="Wingdings" pitchFamily="2" charset="2"/>
        <a:buChar char="ð"/>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27000">
              <a:schemeClr val="accent2">
                <a:lumMod val="60000"/>
                <a:lumOff val="40000"/>
              </a:schemeClr>
            </a:gs>
            <a:gs pos="64000">
              <a:schemeClr val="accent6">
                <a:lumMod val="75000"/>
              </a:schemeClr>
            </a:gs>
            <a:gs pos="100000">
              <a:srgbClr val="002060"/>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096E9E-92D5-4629-89B0-E03185FBB6D6}" type="datetimeFigureOut">
              <a:rPr lang="fr-FR" smtClean="0"/>
              <a:pPr/>
              <a:t>11/01/2011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4DE023-7150-4779-8055-8A5F40F9AAF1}"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27000">
              <a:schemeClr val="accent2">
                <a:lumMod val="60000"/>
                <a:lumOff val="40000"/>
              </a:schemeClr>
            </a:gs>
            <a:gs pos="64000">
              <a:schemeClr val="accent6">
                <a:lumMod val="75000"/>
              </a:schemeClr>
            </a:gs>
            <a:gs pos="100000">
              <a:srgbClr val="002060"/>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500B01-8C2F-4587-AFD5-A5DEA97ED669}" type="datetimeFigureOut">
              <a:rPr lang="fr-FR" smtClean="0"/>
              <a:pPr/>
              <a:t>11/01/2011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00A47D-132A-467B-A953-CFABFC34D108}"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27000">
              <a:schemeClr val="accent2">
                <a:lumMod val="60000"/>
                <a:lumOff val="40000"/>
              </a:schemeClr>
            </a:gs>
            <a:gs pos="64000">
              <a:schemeClr val="accent6">
                <a:lumMod val="75000"/>
              </a:schemeClr>
            </a:gs>
            <a:gs pos="100000">
              <a:srgbClr val="002060"/>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80578" name="Rectangle 2"/>
          <p:cNvSpPr>
            <a:spLocks noGrp="1" noChangeArrowheads="1"/>
          </p:cNvSpPr>
          <p:nvPr>
            <p:ph type="sldNum" sz="quarter" idx="4"/>
          </p:nvPr>
        </p:nvSpPr>
        <p:spPr bwMode="auto">
          <a:xfrm>
            <a:off x="7010400" y="6454775"/>
            <a:ext cx="2133600" cy="403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FF"/>
                </a:solidFill>
                <a:latin typeface="+mn-lt"/>
              </a:defRPr>
            </a:lvl1pPr>
          </a:lstStyle>
          <a:p>
            <a:r>
              <a:rPr lang="fr-FR"/>
              <a:t>              </a:t>
            </a:r>
            <a:fld id="{CE710782-01FE-490E-95F7-3873E9C503F9}" type="slidenum">
              <a:rPr lang="fr-FR"/>
              <a:pPr/>
              <a:t>‹N°›</a:t>
            </a:fld>
            <a:endParaRPr lang="fr-FR"/>
          </a:p>
        </p:txBody>
      </p:sp>
      <p:sp>
        <p:nvSpPr>
          <p:cNvPr id="280579" name="Rectangle 3"/>
          <p:cNvSpPr>
            <a:spLocks noChangeArrowheads="1"/>
          </p:cNvSpPr>
          <p:nvPr userDrawn="1"/>
        </p:nvSpPr>
        <p:spPr bwMode="auto">
          <a:xfrm>
            <a:off x="730250" y="6484938"/>
            <a:ext cx="1482725" cy="373062"/>
          </a:xfrm>
          <a:prstGeom prst="rect">
            <a:avLst/>
          </a:prstGeom>
          <a:noFill/>
          <a:ln w="9525">
            <a:noFill/>
            <a:miter lim="800000"/>
            <a:headEnd/>
            <a:tailEnd/>
          </a:ln>
          <a:effectLst/>
        </p:spPr>
        <p:txBody>
          <a:bodyPr lIns="0" tIns="0" rIns="0" bIns="0"/>
          <a:lstStyle/>
          <a:p>
            <a:pPr eaLnBrk="0" hangingPunct="0"/>
            <a:r>
              <a:rPr lang="en-US" sz="1400" i="1">
                <a:solidFill>
                  <a:srgbClr val="0000FF"/>
                </a:solidFill>
                <a:latin typeface="Arial" charset="0"/>
              </a:rPr>
              <a:t>Bernard  Visentin</a:t>
            </a:r>
          </a:p>
        </p:txBody>
      </p:sp>
      <p:pic>
        <p:nvPicPr>
          <p:cNvPr id="280580" name="Picture 4" descr="barre2"/>
          <p:cNvPicPr>
            <a:picLocks noChangeAspect="1" noChangeArrowheads="1"/>
          </p:cNvPicPr>
          <p:nvPr userDrawn="1"/>
        </p:nvPicPr>
        <p:blipFill>
          <a:blip r:embed="rId13" cstate="print"/>
          <a:srcRect/>
          <a:stretch>
            <a:fillRect/>
          </a:stretch>
        </p:blipFill>
        <p:spPr bwMode="auto">
          <a:xfrm>
            <a:off x="288925" y="6092825"/>
            <a:ext cx="8855075" cy="431800"/>
          </a:xfrm>
          <a:prstGeom prst="rect">
            <a:avLst/>
          </a:prstGeom>
          <a:noFill/>
        </p:spPr>
      </p:pic>
      <p:sp>
        <p:nvSpPr>
          <p:cNvPr id="280581" name="Rectangle 5"/>
          <p:cNvSpPr>
            <a:spLocks noChangeArrowheads="1"/>
          </p:cNvSpPr>
          <p:nvPr userDrawn="1"/>
        </p:nvSpPr>
        <p:spPr bwMode="auto">
          <a:xfrm>
            <a:off x="2679700" y="6496050"/>
            <a:ext cx="4070350" cy="271463"/>
          </a:xfrm>
          <a:prstGeom prst="rect">
            <a:avLst/>
          </a:prstGeom>
          <a:noFill/>
          <a:ln w="9525">
            <a:noFill/>
            <a:miter lim="800000"/>
            <a:headEnd/>
            <a:tailEnd/>
          </a:ln>
          <a:effectLst/>
        </p:spPr>
        <p:txBody>
          <a:bodyPr lIns="0" tIns="0" rIns="0" bIns="0"/>
          <a:lstStyle/>
          <a:p>
            <a:pPr eaLnBrk="0" hangingPunct="0"/>
            <a:r>
              <a:rPr lang="en-US" sz="1400">
                <a:solidFill>
                  <a:srgbClr val="0000FF"/>
                </a:solidFill>
                <a:latin typeface="Arial" charset="0"/>
              </a:rPr>
              <a:t>      Annual Meeting                  CERN – 23/11/ 2005</a:t>
            </a:r>
          </a:p>
        </p:txBody>
      </p:sp>
      <p:pic>
        <p:nvPicPr>
          <p:cNvPr id="280582" name="Picture 6" descr="logoCARE"/>
          <p:cNvPicPr>
            <a:picLocks noChangeAspect="1" noChangeArrowheads="1"/>
          </p:cNvPicPr>
          <p:nvPr userDrawn="1"/>
        </p:nvPicPr>
        <p:blipFill>
          <a:blip r:embed="rId14" cstate="print"/>
          <a:srcRect/>
          <a:stretch>
            <a:fillRect/>
          </a:stretch>
        </p:blipFill>
        <p:spPr bwMode="auto">
          <a:xfrm>
            <a:off x="4327525" y="6381750"/>
            <a:ext cx="677863" cy="419100"/>
          </a:xfrm>
          <a:prstGeom prst="rect">
            <a:avLst/>
          </a:prstGeom>
          <a:noFill/>
        </p:spPr>
      </p:pic>
      <p:grpSp>
        <p:nvGrpSpPr>
          <p:cNvPr id="280583" name="Group 7"/>
          <p:cNvGrpSpPr>
            <a:grpSpLocks/>
          </p:cNvGrpSpPr>
          <p:nvPr userDrawn="1"/>
        </p:nvGrpSpPr>
        <p:grpSpPr bwMode="auto">
          <a:xfrm>
            <a:off x="150813" y="177800"/>
            <a:ext cx="8834437" cy="503238"/>
            <a:chOff x="105" y="165"/>
            <a:chExt cx="5565" cy="317"/>
          </a:xfrm>
        </p:grpSpPr>
        <p:pic>
          <p:nvPicPr>
            <p:cNvPr id="280584" name="Picture 8" descr="barre"/>
            <p:cNvPicPr>
              <a:picLocks noChangeAspect="1" noChangeArrowheads="1"/>
            </p:cNvPicPr>
            <p:nvPr userDrawn="1"/>
          </p:nvPicPr>
          <p:blipFill>
            <a:blip r:embed="rId15" cstate="print"/>
            <a:srcRect/>
            <a:stretch>
              <a:fillRect/>
            </a:stretch>
          </p:blipFill>
          <p:spPr bwMode="auto">
            <a:xfrm>
              <a:off x="105" y="220"/>
              <a:ext cx="5565" cy="262"/>
            </a:xfrm>
            <a:prstGeom prst="rect">
              <a:avLst/>
            </a:prstGeom>
            <a:noFill/>
          </p:spPr>
        </p:pic>
        <p:pic>
          <p:nvPicPr>
            <p:cNvPr id="280585" name="Picture 9" descr="elan"/>
            <p:cNvPicPr>
              <a:picLocks noChangeAspect="1" noChangeArrowheads="1"/>
            </p:cNvPicPr>
            <p:nvPr userDrawn="1"/>
          </p:nvPicPr>
          <p:blipFill>
            <a:blip r:embed="rId16" cstate="print"/>
            <a:srcRect/>
            <a:stretch>
              <a:fillRect/>
            </a:stretch>
          </p:blipFill>
          <p:spPr bwMode="auto">
            <a:xfrm>
              <a:off x="2370" y="165"/>
              <a:ext cx="1069" cy="309"/>
            </a:xfrm>
            <a:prstGeom prst="rect">
              <a:avLst/>
            </a:prstGeom>
            <a:noFill/>
          </p:spPr>
        </p:pic>
      </p:grpSp>
      <p:pic>
        <p:nvPicPr>
          <p:cNvPr id="280586" name="Picture 10"/>
          <p:cNvPicPr>
            <a:picLocks noChangeAspect="1" noChangeArrowheads="1"/>
          </p:cNvPicPr>
          <p:nvPr userDrawn="1"/>
        </p:nvPicPr>
        <p:blipFill>
          <a:blip r:embed="rId17" cstate="print"/>
          <a:srcRect/>
          <a:stretch>
            <a:fillRect/>
          </a:stretch>
        </p:blipFill>
        <p:spPr bwMode="auto">
          <a:xfrm>
            <a:off x="95250" y="768350"/>
            <a:ext cx="577850" cy="10287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www.eu-tiara.e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RANGE!_ftn1"/><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mailto:vacchi@ts.infn.it" TargetMode="External"/><Relationship Id="rId3" Type="http://schemas.openxmlformats.org/officeDocument/2006/relationships/hyperlink" Target="mailto:Steve.myers@cern.ch" TargetMode="External"/><Relationship Id="rId7" Type="http://schemas.openxmlformats.org/officeDocument/2006/relationships/hyperlink" Target="mailto:H.Eickhoff@gsi.de" TargetMode="External"/><Relationship Id="rId12" Type="http://schemas.openxmlformats.org/officeDocument/2006/relationships/hyperlink" Target="mailto:wrochna@ipj.gov.pl" TargetMode="External"/><Relationship Id="rId2" Type="http://schemas.openxmlformats.org/officeDocument/2006/relationships/hyperlink" Target="mailto:Roy.aleksan@cea.fr" TargetMode="External"/><Relationship Id="rId1" Type="http://schemas.openxmlformats.org/officeDocument/2006/relationships/slideLayout" Target="../slideLayouts/slideLayout7.xml"/><Relationship Id="rId6" Type="http://schemas.openxmlformats.org/officeDocument/2006/relationships/hyperlink" Target="mailto:karsten.wurr@desy.de" TargetMode="External"/><Relationship Id="rId11" Type="http://schemas.openxmlformats.org/officeDocument/2006/relationships/hyperlink" Target="mailto:Tord.Ekelof@physics.uu.se" TargetMode="External"/><Relationship Id="rId5" Type="http://schemas.openxmlformats.org/officeDocument/2006/relationships/hyperlink" Target="mailto:jm.perez@ciemat.es" TargetMode="External"/><Relationship Id="rId10" Type="http://schemas.openxmlformats.org/officeDocument/2006/relationships/hyperlink" Target="mailto:John.womersley@stfc.ac.uk" TargetMode="External"/><Relationship Id="rId4" Type="http://schemas.openxmlformats.org/officeDocument/2006/relationships/hyperlink" Target="mailto:mueller@ipno.in2P3.fr" TargetMode="External"/><Relationship Id="rId9" Type="http://schemas.openxmlformats.org/officeDocument/2006/relationships/hyperlink" Target="mailto:Leonid.rivkin@psi.ch"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5" name="Text Box 5"/>
          <p:cNvSpPr txBox="1">
            <a:spLocks noChangeArrowheads="1"/>
          </p:cNvSpPr>
          <p:nvPr/>
        </p:nvSpPr>
        <p:spPr bwMode="auto">
          <a:xfrm>
            <a:off x="6792081" y="1166813"/>
            <a:ext cx="2097177" cy="923330"/>
          </a:xfrm>
          <a:prstGeom prst="rect">
            <a:avLst/>
          </a:prstGeom>
          <a:noFill/>
          <a:ln w="9525">
            <a:noFill/>
            <a:miter lim="800000"/>
            <a:headEnd/>
            <a:tailEnd/>
          </a:ln>
          <a:effectLst/>
        </p:spPr>
        <p:txBody>
          <a:bodyPr wrap="none">
            <a:spAutoFit/>
          </a:bodyPr>
          <a:lstStyle/>
          <a:p>
            <a:r>
              <a:rPr lang="en-US" sz="1800" b="1" dirty="0" smtClean="0">
                <a:solidFill>
                  <a:schemeClr val="bg1"/>
                </a:solidFill>
              </a:rPr>
              <a:t>SC meeting</a:t>
            </a:r>
          </a:p>
          <a:p>
            <a:r>
              <a:rPr lang="en-US" sz="1800" b="1" dirty="0" smtClean="0">
                <a:solidFill>
                  <a:schemeClr val="bg1"/>
                </a:solidFill>
              </a:rPr>
              <a:t>R</a:t>
            </a:r>
            <a:r>
              <a:rPr lang="en-US" sz="1800" b="1" dirty="0">
                <a:solidFill>
                  <a:schemeClr val="bg1"/>
                </a:solidFill>
              </a:rPr>
              <a:t>. Aleksan</a:t>
            </a:r>
          </a:p>
          <a:p>
            <a:r>
              <a:rPr lang="en-US" sz="1800" b="1" dirty="0" smtClean="0">
                <a:solidFill>
                  <a:schemeClr val="bg1"/>
                </a:solidFill>
              </a:rPr>
              <a:t>February 11</a:t>
            </a:r>
            <a:r>
              <a:rPr lang="en-US" sz="1800" b="1" baseline="30000" dirty="0" smtClean="0">
                <a:solidFill>
                  <a:schemeClr val="bg1"/>
                </a:solidFill>
              </a:rPr>
              <a:t>th</a:t>
            </a:r>
            <a:r>
              <a:rPr lang="en-US" sz="1800" b="1" dirty="0" smtClean="0">
                <a:solidFill>
                  <a:schemeClr val="bg1"/>
                </a:solidFill>
              </a:rPr>
              <a:t>. 2011</a:t>
            </a:r>
            <a:endParaRPr lang="fr-FR" sz="1800" b="1" dirty="0">
              <a:solidFill>
                <a:schemeClr val="bg1"/>
              </a:solidFill>
            </a:endParaRPr>
          </a:p>
        </p:txBody>
      </p:sp>
      <p:sp>
        <p:nvSpPr>
          <p:cNvPr id="133144" name="Text Box 24"/>
          <p:cNvSpPr txBox="1">
            <a:spLocks noChangeArrowheads="1"/>
          </p:cNvSpPr>
          <p:nvPr/>
        </p:nvSpPr>
        <p:spPr bwMode="auto">
          <a:xfrm>
            <a:off x="1988754" y="0"/>
            <a:ext cx="4546437" cy="1015663"/>
          </a:xfrm>
          <a:prstGeom prst="rect">
            <a:avLst/>
          </a:prstGeom>
          <a:solidFill>
            <a:srgbClr val="FFFF00"/>
          </a:solidFill>
          <a:ln w="9525">
            <a:solidFill>
              <a:srgbClr val="FF0000"/>
            </a:solidFill>
            <a:miter lim="800000"/>
            <a:headEnd/>
            <a:tailEnd/>
          </a:ln>
          <a:effectLst/>
          <a:scene3d>
            <a:camera prst="orthographicFront"/>
            <a:lightRig rig="threePt" dir="t"/>
          </a:scene3d>
          <a:sp3d>
            <a:bevelT w="114300" prst="artDeco"/>
          </a:sp3d>
        </p:spPr>
        <p:txBody>
          <a:bodyPr wrap="none">
            <a:spAutoFit/>
          </a:bodyPr>
          <a:lstStyle/>
          <a:p>
            <a:r>
              <a:rPr lang="en-US" sz="6000" b="1" dirty="0" smtClean="0">
                <a:solidFill>
                  <a:schemeClr val="hlink"/>
                </a:solidFill>
                <a:effectLst>
                  <a:outerShdw blurRad="38100" dist="38100" dir="2700000" algn="tl">
                    <a:srgbClr val="000000">
                      <a:alpha val="43137"/>
                    </a:srgbClr>
                  </a:outerShdw>
                </a:effectLst>
              </a:rPr>
              <a:t>TIARA-WP2</a:t>
            </a:r>
            <a:endParaRPr lang="en-US" sz="6000" b="1" dirty="0">
              <a:effectLst>
                <a:outerShdw blurRad="38100" dist="38100" dir="2700000" algn="tl">
                  <a:srgbClr val="000000">
                    <a:alpha val="43137"/>
                  </a:srgbClr>
                </a:outerShdw>
              </a:effectLst>
            </a:endParaRPr>
          </a:p>
        </p:txBody>
      </p:sp>
      <p:pic>
        <p:nvPicPr>
          <p:cNvPr id="2050" name="Picture 2" descr="D:\TEMP\ESGARD\Acc RandD Sustainability\TIARA\Administration\TIARA-logo\Tiara 4Fond noir .png"/>
          <p:cNvPicPr>
            <a:picLocks noChangeAspect="1" noChangeArrowheads="1"/>
          </p:cNvPicPr>
          <p:nvPr/>
        </p:nvPicPr>
        <p:blipFill>
          <a:blip r:embed="rId3" cstate="print"/>
          <a:srcRect/>
          <a:stretch>
            <a:fillRect/>
          </a:stretch>
        </p:blipFill>
        <p:spPr bwMode="auto">
          <a:xfrm>
            <a:off x="-16689" y="2114532"/>
            <a:ext cx="9144000" cy="4743468"/>
          </a:xfrm>
          <a:prstGeom prst="rect">
            <a:avLst/>
          </a:prstGeom>
          <a:noFill/>
        </p:spPr>
      </p:pic>
      <p:sp>
        <p:nvSpPr>
          <p:cNvPr id="6" name="Text Box 28"/>
          <p:cNvSpPr txBox="1">
            <a:spLocks noChangeArrowheads="1"/>
          </p:cNvSpPr>
          <p:nvPr/>
        </p:nvSpPr>
        <p:spPr bwMode="auto">
          <a:xfrm>
            <a:off x="5788594" y="5528997"/>
            <a:ext cx="3355406" cy="1323439"/>
          </a:xfrm>
          <a:prstGeom prst="rect">
            <a:avLst/>
          </a:prstGeom>
          <a:noFill/>
          <a:ln w="9525">
            <a:noFill/>
            <a:miter lim="800000"/>
            <a:headEnd/>
            <a:tailEnd/>
          </a:ln>
          <a:effectLst/>
        </p:spPr>
        <p:txBody>
          <a:bodyPr wrap="none">
            <a:spAutoFit/>
          </a:bodyPr>
          <a:lstStyle/>
          <a:p>
            <a:pPr marL="457200" indent="-457200" algn="l">
              <a:buFontTx/>
              <a:buAutoNum type="arabicPeriod"/>
            </a:pPr>
            <a:r>
              <a:rPr lang="en-US" b="1" dirty="0" smtClean="0">
                <a:solidFill>
                  <a:schemeClr val="hlink"/>
                </a:solidFill>
                <a:effectLst>
                  <a:outerShdw blurRad="38100" dist="38100" dir="2700000" algn="tl">
                    <a:srgbClr val="000000">
                      <a:alpha val="43137"/>
                    </a:srgbClr>
                  </a:outerShdw>
                </a:effectLst>
              </a:rPr>
              <a:t>Objective</a:t>
            </a:r>
          </a:p>
          <a:p>
            <a:pPr marL="457200" indent="-457200" algn="l">
              <a:buFontTx/>
              <a:buAutoNum type="arabicPeriod"/>
            </a:pPr>
            <a:r>
              <a:rPr lang="en-US" b="1" dirty="0" smtClean="0">
                <a:solidFill>
                  <a:schemeClr val="hlink"/>
                </a:solidFill>
                <a:effectLst>
                  <a:outerShdw blurRad="38100" dist="38100" dir="2700000" algn="tl">
                    <a:srgbClr val="000000">
                      <a:alpha val="43137"/>
                    </a:srgbClr>
                  </a:outerShdw>
                </a:effectLst>
              </a:rPr>
              <a:t>Deliverables</a:t>
            </a:r>
          </a:p>
          <a:p>
            <a:pPr marL="457200" indent="-457200" algn="l">
              <a:buFontTx/>
              <a:buAutoNum type="arabicPeriod"/>
            </a:pPr>
            <a:r>
              <a:rPr lang="en-US" b="1" dirty="0" smtClean="0">
                <a:solidFill>
                  <a:schemeClr val="hlink"/>
                </a:solidFill>
                <a:effectLst>
                  <a:outerShdw blurRad="38100" dist="38100" dir="2700000" algn="tl">
                    <a:srgbClr val="000000">
                      <a:alpha val="43137"/>
                    </a:srgbClr>
                  </a:outerShdw>
                </a:effectLst>
              </a:rPr>
              <a:t>Organizational matters </a:t>
            </a:r>
            <a:endParaRPr lang="en-US" b="1" dirty="0">
              <a:solidFill>
                <a:schemeClr val="hlink"/>
              </a:solidFill>
              <a:effectLst>
                <a:outerShdw blurRad="38100" dist="38100" dir="2700000" algn="tl">
                  <a:srgbClr val="000000">
                    <a:alpha val="43137"/>
                  </a:srgbClr>
                </a:outerShdw>
              </a:effectLst>
            </a:endParaRPr>
          </a:p>
          <a:p>
            <a:pPr marL="457200" indent="-457200" algn="l">
              <a:buFontTx/>
              <a:buAutoNum type="arabicPeriod"/>
            </a:pPr>
            <a:r>
              <a:rPr lang="en-US" b="1" dirty="0" smtClean="0">
                <a:solidFill>
                  <a:schemeClr val="hlink"/>
                </a:solidFill>
                <a:effectLst>
                  <a:outerShdw blurRad="38100" dist="38100" dir="2700000" algn="tl">
                    <a:srgbClr val="000000">
                      <a:alpha val="43137"/>
                    </a:srgbClr>
                  </a:outerShdw>
                </a:effectLst>
              </a:rPr>
              <a:t>Conclusion</a:t>
            </a:r>
            <a:endParaRPr lang="en-US" b="1" dirty="0">
              <a:solidFill>
                <a:schemeClr val="hlink"/>
              </a:solidFill>
              <a:effectLst>
                <a:outerShdw blurRad="38100" dist="38100" dir="2700000" algn="tl">
                  <a:srgbClr val="000000">
                    <a:alpha val="43137"/>
                  </a:srgbClr>
                </a:outerShdw>
              </a:effectLst>
            </a:endParaRPr>
          </a:p>
        </p:txBody>
      </p:sp>
      <p:sp>
        <p:nvSpPr>
          <p:cNvPr id="7" name="Rectangle 6"/>
          <p:cNvSpPr/>
          <p:nvPr/>
        </p:nvSpPr>
        <p:spPr>
          <a:xfrm>
            <a:off x="-135" y="6445785"/>
            <a:ext cx="2725683" cy="400110"/>
          </a:xfrm>
          <a:prstGeom prst="rect">
            <a:avLst/>
          </a:prstGeom>
        </p:spPr>
        <p:txBody>
          <a:bodyPr wrap="none">
            <a:spAutoFit/>
          </a:bodyPr>
          <a:lstStyle/>
          <a:p>
            <a:pPr algn="l"/>
            <a:r>
              <a:rPr lang="en-US" b="1" dirty="0" smtClean="0">
                <a:solidFill>
                  <a:schemeClr val="bg1"/>
                </a:solidFill>
              </a:rPr>
              <a:t> </a:t>
            </a:r>
            <a:r>
              <a:rPr lang="en-US" b="1" dirty="0" smtClean="0">
                <a:solidFill>
                  <a:srgbClr val="FFC000"/>
                </a:solidFill>
                <a:effectLst>
                  <a:outerShdw blurRad="38100" dist="38100" dir="2700000" algn="tl">
                    <a:srgbClr val="000000">
                      <a:alpha val="43137"/>
                    </a:srgbClr>
                  </a:outerShdw>
                </a:effectLst>
                <a:hlinkClick r:id="rId4"/>
              </a:rPr>
              <a:t>http://www.eu-tiara.eu</a:t>
            </a:r>
            <a:endParaRPr lang="en-US" b="1" dirty="0">
              <a:solidFill>
                <a:srgbClr val="FFC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46913" y="33291"/>
            <a:ext cx="2839240" cy="584775"/>
          </a:xfrm>
          <a:prstGeom prst="rect">
            <a:avLst/>
          </a:prstGeom>
          <a:solidFill>
            <a:srgbClr val="FFFF00"/>
          </a:solidFill>
          <a:ln w="9525">
            <a:solidFill>
              <a:srgbClr val="FF0000"/>
            </a:solidFill>
            <a:miter lim="800000"/>
            <a:headEnd/>
            <a:tailEnd/>
          </a:ln>
          <a:effectLst/>
          <a:scene3d>
            <a:camera prst="orthographicFront"/>
            <a:lightRig rig="threePt" dir="t"/>
          </a:scene3d>
          <a:sp3d>
            <a:bevelT w="114300" prst="artDeco"/>
          </a:sp3d>
        </p:spPr>
        <p:txBody>
          <a:bodyPr wrap="none">
            <a:spAutoFit/>
          </a:bodyPr>
          <a:lstStyle/>
          <a:p>
            <a:r>
              <a:rPr lang="en-US" sz="3200" b="1" dirty="0" smtClean="0">
                <a:solidFill>
                  <a:schemeClr val="hlink"/>
                </a:solidFill>
                <a:effectLst>
                  <a:outerShdw blurRad="38100" dist="38100" dir="2700000" algn="tl">
                    <a:srgbClr val="000000">
                      <a:alpha val="43137"/>
                    </a:srgbClr>
                  </a:outerShdw>
                </a:effectLst>
              </a:rPr>
              <a:t>WP2 Objective</a:t>
            </a:r>
          </a:p>
        </p:txBody>
      </p:sp>
      <p:sp>
        <p:nvSpPr>
          <p:cNvPr id="4" name="ZoneTexte 3"/>
          <p:cNvSpPr txBox="1"/>
          <p:nvPr/>
        </p:nvSpPr>
        <p:spPr>
          <a:xfrm>
            <a:off x="190440" y="1160748"/>
            <a:ext cx="8624943" cy="461665"/>
          </a:xfrm>
          <a:prstGeom prst="rect">
            <a:avLst/>
          </a:prstGeom>
          <a:noFill/>
        </p:spPr>
        <p:txBody>
          <a:bodyPr wrap="square" rtlCol="0">
            <a:spAutoFit/>
          </a:bodyPr>
          <a:lstStyle/>
          <a:p>
            <a:pPr lvl="1" algn="l">
              <a:buFont typeface="Wingdings" pitchFamily="2" charset="2"/>
              <a:buChar char="Ø"/>
            </a:pPr>
            <a:r>
              <a:rPr lang="en-US" sz="2400" b="1" i="1" dirty="0" smtClean="0">
                <a:solidFill>
                  <a:srgbClr val="FFC000"/>
                </a:solidFill>
                <a:effectLst>
                  <a:outerShdw blurRad="38100" dist="38100" dir="2700000" algn="tl">
                    <a:srgbClr val="000000">
                      <a:alpha val="43137"/>
                    </a:srgbClr>
                  </a:outerShdw>
                </a:effectLst>
              </a:rPr>
              <a:t> Main WP2 objective</a:t>
            </a:r>
            <a:endParaRPr lang="en-US" sz="1600" b="1" i="1" dirty="0" smtClean="0">
              <a:solidFill>
                <a:srgbClr val="FFC000"/>
              </a:solidFill>
              <a:effectLst>
                <a:outerShdw blurRad="38100" dist="38100" dir="2700000" algn="tl">
                  <a:srgbClr val="000000">
                    <a:alpha val="43137"/>
                  </a:srgbClr>
                </a:outerShdw>
              </a:effectLst>
            </a:endParaRPr>
          </a:p>
        </p:txBody>
      </p:sp>
      <p:sp>
        <p:nvSpPr>
          <p:cNvPr id="8" name="ZoneTexte 7"/>
          <p:cNvSpPr txBox="1"/>
          <p:nvPr/>
        </p:nvSpPr>
        <p:spPr>
          <a:xfrm>
            <a:off x="157864" y="1595021"/>
            <a:ext cx="8878632" cy="5262979"/>
          </a:xfrm>
          <a:prstGeom prst="rect">
            <a:avLst/>
          </a:prstGeom>
          <a:noFill/>
        </p:spPr>
        <p:txBody>
          <a:bodyPr wrap="square" rtlCol="0">
            <a:spAutoFit/>
          </a:bodyPr>
          <a:lstStyle/>
          <a:p>
            <a:pPr algn="l"/>
            <a:r>
              <a:rPr lang="en-US" sz="2400" b="1" dirty="0" smtClean="0">
                <a:solidFill>
                  <a:schemeClr val="bg1"/>
                </a:solidFill>
              </a:rPr>
              <a:t>Develop the TIARA governance structure enabling the creation,</a:t>
            </a:r>
          </a:p>
          <a:p>
            <a:pPr algn="l"/>
            <a:r>
              <a:rPr lang="en-US" sz="2400" b="1" dirty="0" smtClean="0">
                <a:solidFill>
                  <a:schemeClr val="bg1"/>
                </a:solidFill>
              </a:rPr>
              <a:t>the management, the operation and the evolution, in term of membership and infrastructures, of the proposed European distributed accelerator R&amp;D facility, with particular attention towards the integration of the user needs for as many fields as possible, in a sustainable way.</a:t>
            </a:r>
          </a:p>
          <a:p>
            <a:pPr marL="342900" indent="-342900" algn="l">
              <a:buFont typeface="Arial" pitchFamily="34" charset="0"/>
              <a:buChar char="•"/>
            </a:pPr>
            <a:r>
              <a:rPr lang="en-US" sz="2400" dirty="0" smtClean="0">
                <a:solidFill>
                  <a:schemeClr val="bg1"/>
                </a:solidFill>
              </a:rPr>
              <a:t>Definition of the consortium structure, </a:t>
            </a:r>
            <a:endParaRPr lang="en-US" sz="2400" dirty="0">
              <a:solidFill>
                <a:schemeClr val="bg1"/>
              </a:solidFill>
            </a:endParaRPr>
          </a:p>
          <a:p>
            <a:pPr marL="342900" indent="-342900" algn="l">
              <a:buFont typeface="Arial" pitchFamily="34" charset="0"/>
              <a:buChar char="•"/>
            </a:pPr>
            <a:r>
              <a:rPr lang="en-US" sz="2400" dirty="0" smtClean="0">
                <a:solidFill>
                  <a:schemeClr val="bg1"/>
                </a:solidFill>
              </a:rPr>
              <a:t>Constitution of the statutes,</a:t>
            </a:r>
          </a:p>
          <a:p>
            <a:pPr marL="342900" indent="-342900" algn="l">
              <a:buFont typeface="Arial" pitchFamily="34" charset="0"/>
              <a:buChar char="•"/>
            </a:pPr>
            <a:r>
              <a:rPr lang="en-US" sz="2400" dirty="0" smtClean="0">
                <a:solidFill>
                  <a:schemeClr val="bg1"/>
                </a:solidFill>
              </a:rPr>
              <a:t>Development of required means and methods for its management including the related administrative, legal and financial aspects. </a:t>
            </a:r>
          </a:p>
          <a:p>
            <a:pPr marL="342900" indent="-342900" algn="l">
              <a:buFont typeface="Arial" pitchFamily="34" charset="0"/>
              <a:buChar char="•"/>
            </a:pPr>
            <a:r>
              <a:rPr lang="en-US" sz="2400" dirty="0" smtClean="0">
                <a:solidFill>
                  <a:schemeClr val="bg1"/>
                </a:solidFill>
              </a:rPr>
              <a:t>Development of the means and mechanisms enabling TIARA to promote the collaboration with other research infrastructures, to interact efficiently with the industrial sector and to develop the human knowledge and know-how as well as its dissemination.</a:t>
            </a:r>
            <a:endParaRPr lang="fr-FR" sz="2400" dirty="0" smtClean="0">
              <a:solidFill>
                <a:schemeClr val="bg1"/>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098308" y="33291"/>
            <a:ext cx="4336445" cy="584775"/>
          </a:xfrm>
          <a:prstGeom prst="rect">
            <a:avLst/>
          </a:prstGeom>
          <a:solidFill>
            <a:srgbClr val="FFFF00"/>
          </a:solidFill>
          <a:ln w="9525">
            <a:solidFill>
              <a:srgbClr val="FF0000"/>
            </a:solidFill>
            <a:miter lim="800000"/>
            <a:headEnd/>
            <a:tailEnd/>
          </a:ln>
          <a:effectLst/>
          <a:scene3d>
            <a:camera prst="orthographicFront"/>
            <a:lightRig rig="threePt" dir="t"/>
          </a:scene3d>
          <a:sp3d>
            <a:bevelT w="114300" prst="artDeco"/>
          </a:sp3d>
        </p:spPr>
        <p:txBody>
          <a:bodyPr wrap="none">
            <a:spAutoFit/>
          </a:bodyPr>
          <a:lstStyle/>
          <a:p>
            <a:r>
              <a:rPr lang="en-US" sz="3200" b="1" dirty="0" smtClean="0">
                <a:solidFill>
                  <a:schemeClr val="hlink"/>
                </a:solidFill>
                <a:effectLst>
                  <a:outerShdw blurRad="38100" dist="38100" dir="2700000" algn="tl">
                    <a:srgbClr val="000000">
                      <a:alpha val="43137"/>
                    </a:srgbClr>
                  </a:outerShdw>
                </a:effectLst>
              </a:rPr>
              <a:t>Deliverables/Milestones</a:t>
            </a:r>
            <a:endParaRPr lang="en-US" sz="3200" b="1" dirty="0">
              <a:effectLst>
                <a:outerShdw blurRad="38100" dist="38100" dir="2700000" algn="tl">
                  <a:srgbClr val="000000">
                    <a:alpha val="43137"/>
                  </a:srgbClr>
                </a:outerShdw>
              </a:effectLst>
            </a:endParaRPr>
          </a:p>
        </p:txBody>
      </p:sp>
      <p:graphicFrame>
        <p:nvGraphicFramePr>
          <p:cNvPr id="6" name="Tableau 5"/>
          <p:cNvGraphicFramePr>
            <a:graphicFrameLocks noGrp="1"/>
          </p:cNvGraphicFramePr>
          <p:nvPr>
            <p:extLst>
              <p:ext uri="{D42A27DB-BD31-4B8C-83A1-F6EECF244321}">
                <p14:modId xmlns:p14="http://schemas.microsoft.com/office/powerpoint/2010/main" val="2144041196"/>
              </p:ext>
            </p:extLst>
          </p:nvPr>
        </p:nvGraphicFramePr>
        <p:xfrm>
          <a:off x="323528" y="1232756"/>
          <a:ext cx="8388934" cy="3384376"/>
        </p:xfrm>
        <a:graphic>
          <a:graphicData uri="http://schemas.openxmlformats.org/drawingml/2006/table">
            <a:tbl>
              <a:tblPr>
                <a:tableStyleId>{5C22544A-7EE6-4342-B048-85BDC9FD1C3A}</a:tableStyleId>
              </a:tblPr>
              <a:tblGrid>
                <a:gridCol w="540059"/>
                <a:gridCol w="612068"/>
                <a:gridCol w="1008112"/>
                <a:gridCol w="4968552"/>
                <a:gridCol w="684076"/>
                <a:gridCol w="576067"/>
              </a:tblGrid>
              <a:tr h="258424">
                <a:tc>
                  <a:txBody>
                    <a:bodyPr/>
                    <a:lstStyle/>
                    <a:p>
                      <a:pPr algn="l" fontAlgn="t"/>
                      <a:r>
                        <a:rPr lang="fr-FR" sz="1600" u="none" strike="noStrike" dirty="0" err="1">
                          <a:effectLst/>
                          <a:latin typeface="+mj-lt"/>
                        </a:rPr>
                        <a:t>Num</a:t>
                      </a:r>
                      <a:endParaRPr lang="fr-FR" sz="1600" b="0" i="0" u="none" strike="noStrike" dirty="0">
                        <a:solidFill>
                          <a:srgbClr val="000000"/>
                        </a:solidFill>
                        <a:effectLst/>
                        <a:latin typeface="+mj-lt"/>
                      </a:endParaRPr>
                    </a:p>
                  </a:txBody>
                  <a:tcPr marL="9525" marR="9525" marT="9525" marB="0"/>
                </a:tc>
                <a:tc>
                  <a:txBody>
                    <a:bodyPr/>
                    <a:lstStyle/>
                    <a:p>
                      <a:pPr algn="l" fontAlgn="t"/>
                      <a:r>
                        <a:rPr lang="fr-FR" sz="1600" u="sng" strike="noStrike" dirty="0">
                          <a:effectLst/>
                          <a:latin typeface="+mj-lt"/>
                          <a:hlinkClick r:id="rId2" action="ppaction://hlinkfile"/>
                        </a:rPr>
                        <a:t>Nat[1]</a:t>
                      </a:r>
                      <a:endParaRPr lang="fr-FR" sz="1600" b="0" i="0" u="sng" strike="noStrike" dirty="0">
                        <a:solidFill>
                          <a:srgbClr val="0000FF"/>
                        </a:solidFill>
                        <a:effectLst/>
                        <a:latin typeface="+mj-lt"/>
                      </a:endParaRPr>
                    </a:p>
                  </a:txBody>
                  <a:tcPr marL="9525" marR="9525" marT="9525" marB="0"/>
                </a:tc>
                <a:tc>
                  <a:txBody>
                    <a:bodyPr/>
                    <a:lstStyle/>
                    <a:p>
                      <a:pPr algn="l" fontAlgn="t"/>
                      <a:r>
                        <a:rPr lang="fr-FR" sz="1600" u="none" strike="noStrike">
                          <a:effectLst/>
                          <a:latin typeface="+mj-lt"/>
                        </a:rPr>
                        <a:t>Short name</a:t>
                      </a:r>
                      <a:endParaRPr lang="fr-FR" sz="1600" b="0" i="0" u="none" strike="noStrike">
                        <a:solidFill>
                          <a:srgbClr val="000000"/>
                        </a:solidFill>
                        <a:effectLst/>
                        <a:latin typeface="+mj-lt"/>
                      </a:endParaRPr>
                    </a:p>
                  </a:txBody>
                  <a:tcPr marL="9525" marR="9525" marT="9525" marB="0"/>
                </a:tc>
                <a:tc>
                  <a:txBody>
                    <a:bodyPr/>
                    <a:lstStyle/>
                    <a:p>
                      <a:pPr algn="l" fontAlgn="t"/>
                      <a:r>
                        <a:rPr lang="fr-FR" sz="1600" u="none" strike="noStrike" dirty="0" smtClean="0">
                          <a:effectLst/>
                          <a:latin typeface="+mj-lt"/>
                        </a:rPr>
                        <a:t>Description of </a:t>
                      </a:r>
                      <a:r>
                        <a:rPr lang="fr-FR" sz="1600" u="none" strike="noStrike" dirty="0" err="1" smtClean="0">
                          <a:effectLst/>
                          <a:latin typeface="+mj-lt"/>
                        </a:rPr>
                        <a:t>Deliverables</a:t>
                      </a:r>
                      <a:endParaRPr lang="fr-FR" sz="1600" b="0" i="0" u="none" strike="noStrike" dirty="0">
                        <a:solidFill>
                          <a:srgbClr val="000000"/>
                        </a:solidFill>
                        <a:effectLst/>
                        <a:latin typeface="+mj-lt"/>
                      </a:endParaRPr>
                    </a:p>
                  </a:txBody>
                  <a:tcPr marL="9525" marR="9525" marT="9525" marB="0"/>
                </a:tc>
                <a:tc>
                  <a:txBody>
                    <a:bodyPr/>
                    <a:lstStyle/>
                    <a:p>
                      <a:pPr algn="l" fontAlgn="t"/>
                      <a:r>
                        <a:rPr lang="fr-FR" sz="1600" u="none" strike="noStrike">
                          <a:effectLst/>
                          <a:latin typeface="+mj-lt"/>
                        </a:rPr>
                        <a:t>month</a:t>
                      </a:r>
                      <a:endParaRPr lang="fr-FR" sz="1600" b="0" i="0" u="none" strike="noStrike">
                        <a:solidFill>
                          <a:srgbClr val="000000"/>
                        </a:solidFill>
                        <a:effectLst/>
                        <a:latin typeface="+mj-lt"/>
                      </a:endParaRPr>
                    </a:p>
                  </a:txBody>
                  <a:tcPr marL="9525" marR="9525" marT="9525" marB="0"/>
                </a:tc>
                <a:tc>
                  <a:txBody>
                    <a:bodyPr/>
                    <a:lstStyle/>
                    <a:p>
                      <a:pPr algn="l" fontAlgn="b"/>
                      <a:endParaRPr lang="fr-FR" sz="1600" b="0" i="0" u="none" strike="noStrike" dirty="0">
                        <a:solidFill>
                          <a:srgbClr val="000000"/>
                        </a:solidFill>
                        <a:effectLst/>
                        <a:latin typeface="+mj-lt"/>
                      </a:endParaRPr>
                    </a:p>
                  </a:txBody>
                  <a:tcPr marL="9525" marR="9525" marT="9525" marB="0" anchor="b"/>
                </a:tc>
              </a:tr>
              <a:tr h="281917">
                <a:tc>
                  <a:txBody>
                    <a:bodyPr/>
                    <a:lstStyle/>
                    <a:p>
                      <a:pPr algn="l" fontAlgn="t"/>
                      <a:r>
                        <a:rPr lang="fr-FR" sz="1600" u="none" strike="noStrike">
                          <a:effectLst/>
                          <a:latin typeface="+mj-lt"/>
                        </a:rPr>
                        <a:t>D2.1</a:t>
                      </a:r>
                      <a:endParaRPr lang="fr-FR" sz="1600" b="0" i="0" u="none" strike="noStrike">
                        <a:solidFill>
                          <a:srgbClr val="000000"/>
                        </a:solidFill>
                        <a:effectLst/>
                        <a:latin typeface="+mj-lt"/>
                      </a:endParaRPr>
                    </a:p>
                  </a:txBody>
                  <a:tcPr marL="9525" marR="9525" marT="9525" marB="0"/>
                </a:tc>
                <a:tc>
                  <a:txBody>
                    <a:bodyPr/>
                    <a:lstStyle/>
                    <a:p>
                      <a:pPr algn="l" fontAlgn="t"/>
                      <a:r>
                        <a:rPr lang="fr-FR" sz="1600" u="none" strike="noStrike">
                          <a:effectLst/>
                          <a:latin typeface="+mj-lt"/>
                        </a:rPr>
                        <a:t>O</a:t>
                      </a:r>
                      <a:endParaRPr lang="fr-FR" sz="1600" b="0" i="0" u="none" strike="noStrike">
                        <a:solidFill>
                          <a:srgbClr val="000000"/>
                        </a:solidFill>
                        <a:effectLst/>
                        <a:latin typeface="+mj-lt"/>
                      </a:endParaRPr>
                    </a:p>
                  </a:txBody>
                  <a:tcPr marL="9525" marR="9525" marT="9525" marB="0"/>
                </a:tc>
                <a:tc>
                  <a:txBody>
                    <a:bodyPr/>
                    <a:lstStyle/>
                    <a:p>
                      <a:pPr algn="l" fontAlgn="t"/>
                      <a:r>
                        <a:rPr lang="fr-FR" sz="1600" u="none" strike="noStrike">
                          <a:effectLst/>
                          <a:latin typeface="+mj-lt"/>
                        </a:rPr>
                        <a:t>MoA-GI</a:t>
                      </a:r>
                      <a:endParaRPr lang="fr-FR" sz="1600" b="0" i="0" u="none" strike="noStrike">
                        <a:solidFill>
                          <a:srgbClr val="000000"/>
                        </a:solidFill>
                        <a:effectLst/>
                        <a:latin typeface="+mj-lt"/>
                      </a:endParaRPr>
                    </a:p>
                  </a:txBody>
                  <a:tcPr marL="9525" marR="9525" marT="9525" marB="0"/>
                </a:tc>
                <a:tc>
                  <a:txBody>
                    <a:bodyPr/>
                    <a:lstStyle/>
                    <a:p>
                      <a:pPr algn="l" fontAlgn="t"/>
                      <a:r>
                        <a:rPr lang="en-US" sz="1600" u="none" strike="noStrike">
                          <a:effectLst/>
                          <a:latin typeface="+mj-lt"/>
                        </a:rPr>
                        <a:t>Memorandum of Agreement on General Issues</a:t>
                      </a:r>
                      <a:endParaRPr lang="en-US" sz="1600" b="0" i="0" u="none" strike="noStrike">
                        <a:solidFill>
                          <a:srgbClr val="000000"/>
                        </a:solidFill>
                        <a:effectLst/>
                        <a:latin typeface="+mj-lt"/>
                      </a:endParaRPr>
                    </a:p>
                  </a:txBody>
                  <a:tcPr marL="9525" marR="9525" marT="9525" marB="0"/>
                </a:tc>
                <a:tc>
                  <a:txBody>
                    <a:bodyPr/>
                    <a:lstStyle/>
                    <a:p>
                      <a:pPr algn="ctr" fontAlgn="t"/>
                      <a:r>
                        <a:rPr lang="fr-FR" sz="1600" u="none" strike="noStrike">
                          <a:effectLst/>
                          <a:latin typeface="+mj-lt"/>
                        </a:rPr>
                        <a:t>12</a:t>
                      </a:r>
                      <a:endParaRPr lang="fr-FR" sz="1600" b="1" i="0" u="none" strike="noStrike">
                        <a:solidFill>
                          <a:srgbClr val="000000"/>
                        </a:solidFill>
                        <a:effectLst/>
                        <a:latin typeface="+mj-lt"/>
                      </a:endParaRPr>
                    </a:p>
                  </a:txBody>
                  <a:tcPr marL="9525" marR="9525" marT="9525" marB="0"/>
                </a:tc>
                <a:tc>
                  <a:txBody>
                    <a:bodyPr/>
                    <a:lstStyle/>
                    <a:p>
                      <a:pPr algn="ctr" fontAlgn="b"/>
                      <a:r>
                        <a:rPr lang="fr-FR" sz="1600" u="none" strike="noStrike" dirty="0">
                          <a:effectLst/>
                          <a:latin typeface="+mj-lt"/>
                        </a:rPr>
                        <a:t>CO</a:t>
                      </a:r>
                      <a:endParaRPr lang="fr-FR" sz="1600" b="0" i="0" u="none" strike="noStrike" dirty="0">
                        <a:solidFill>
                          <a:srgbClr val="000000"/>
                        </a:solidFill>
                        <a:effectLst/>
                        <a:latin typeface="+mj-lt"/>
                      </a:endParaRPr>
                    </a:p>
                  </a:txBody>
                  <a:tcPr marL="9525" marR="9525" marT="9525" marB="0" anchor="b"/>
                </a:tc>
              </a:tr>
              <a:tr h="340650">
                <a:tc>
                  <a:txBody>
                    <a:bodyPr/>
                    <a:lstStyle/>
                    <a:p>
                      <a:pPr algn="l" fontAlgn="t"/>
                      <a:r>
                        <a:rPr lang="fr-FR" sz="1600" u="none" strike="noStrike">
                          <a:effectLst/>
                          <a:latin typeface="+mj-lt"/>
                        </a:rPr>
                        <a:t>D2.2</a:t>
                      </a:r>
                      <a:endParaRPr lang="fr-FR" sz="1600" b="0" i="0" u="none" strike="noStrike">
                        <a:solidFill>
                          <a:srgbClr val="000000"/>
                        </a:solidFill>
                        <a:effectLst/>
                        <a:latin typeface="+mj-lt"/>
                      </a:endParaRPr>
                    </a:p>
                  </a:txBody>
                  <a:tcPr marL="9525" marR="9525" marT="9525" marB="0"/>
                </a:tc>
                <a:tc>
                  <a:txBody>
                    <a:bodyPr/>
                    <a:lstStyle/>
                    <a:p>
                      <a:pPr algn="l" fontAlgn="t"/>
                      <a:r>
                        <a:rPr lang="fr-FR" sz="1600" u="none" strike="noStrike">
                          <a:effectLst/>
                          <a:latin typeface="+mj-lt"/>
                        </a:rPr>
                        <a:t>R</a:t>
                      </a:r>
                      <a:endParaRPr lang="fr-FR" sz="1600" b="0" i="0" u="none" strike="noStrike">
                        <a:solidFill>
                          <a:srgbClr val="000000"/>
                        </a:solidFill>
                        <a:effectLst/>
                        <a:latin typeface="+mj-lt"/>
                      </a:endParaRPr>
                    </a:p>
                  </a:txBody>
                  <a:tcPr marL="9525" marR="9525" marT="9525" marB="0"/>
                </a:tc>
                <a:tc>
                  <a:txBody>
                    <a:bodyPr/>
                    <a:lstStyle/>
                    <a:p>
                      <a:pPr algn="l" fontAlgn="t"/>
                      <a:r>
                        <a:rPr lang="fr-FR" sz="1600" u="none" strike="noStrike">
                          <a:effectLst/>
                          <a:latin typeface="+mj-lt"/>
                        </a:rPr>
                        <a:t>AMO</a:t>
                      </a:r>
                      <a:endParaRPr lang="fr-FR" sz="1600" b="0" i="0" u="none" strike="noStrike">
                        <a:solidFill>
                          <a:srgbClr val="000000"/>
                        </a:solidFill>
                        <a:effectLst/>
                        <a:latin typeface="+mj-lt"/>
                      </a:endParaRPr>
                    </a:p>
                  </a:txBody>
                  <a:tcPr marL="9525" marR="9525" marT="9525" marB="0"/>
                </a:tc>
                <a:tc>
                  <a:txBody>
                    <a:bodyPr/>
                    <a:lstStyle/>
                    <a:p>
                      <a:pPr algn="l" fontAlgn="t"/>
                      <a:r>
                        <a:rPr lang="en-US" sz="1600" u="none" strike="noStrike">
                          <a:effectLst/>
                          <a:latin typeface="+mj-lt"/>
                        </a:rPr>
                        <a:t>Report on Advisory Mechanisms and Organization</a:t>
                      </a:r>
                      <a:endParaRPr lang="en-US" sz="1600" b="0" i="0" u="none" strike="noStrike">
                        <a:solidFill>
                          <a:srgbClr val="000000"/>
                        </a:solidFill>
                        <a:effectLst/>
                        <a:latin typeface="+mj-lt"/>
                      </a:endParaRPr>
                    </a:p>
                  </a:txBody>
                  <a:tcPr marL="9525" marR="9525" marT="9525" marB="0"/>
                </a:tc>
                <a:tc>
                  <a:txBody>
                    <a:bodyPr/>
                    <a:lstStyle/>
                    <a:p>
                      <a:pPr algn="ctr" fontAlgn="t"/>
                      <a:r>
                        <a:rPr lang="fr-FR" sz="1600" u="none" strike="noStrike">
                          <a:effectLst/>
                          <a:latin typeface="+mj-lt"/>
                        </a:rPr>
                        <a:t>24</a:t>
                      </a:r>
                      <a:endParaRPr lang="fr-FR" sz="1600" b="1" i="0" u="none" strike="noStrike">
                        <a:solidFill>
                          <a:srgbClr val="000000"/>
                        </a:solidFill>
                        <a:effectLst/>
                        <a:latin typeface="+mj-lt"/>
                      </a:endParaRPr>
                    </a:p>
                  </a:txBody>
                  <a:tcPr marL="9525" marR="9525" marT="9525" marB="0"/>
                </a:tc>
                <a:tc>
                  <a:txBody>
                    <a:bodyPr/>
                    <a:lstStyle/>
                    <a:p>
                      <a:pPr algn="ctr" fontAlgn="b"/>
                      <a:r>
                        <a:rPr lang="fr-FR" sz="1600" u="none" strike="noStrike">
                          <a:effectLst/>
                          <a:latin typeface="+mj-lt"/>
                        </a:rPr>
                        <a:t>CO</a:t>
                      </a:r>
                      <a:endParaRPr lang="fr-FR" sz="1600" b="0" i="0" u="none" strike="noStrike">
                        <a:solidFill>
                          <a:srgbClr val="000000"/>
                        </a:solidFill>
                        <a:effectLst/>
                        <a:latin typeface="+mj-lt"/>
                      </a:endParaRPr>
                    </a:p>
                  </a:txBody>
                  <a:tcPr marL="9525" marR="9525" marT="9525" marB="0" anchor="b"/>
                </a:tc>
              </a:tr>
              <a:tr h="387636">
                <a:tc>
                  <a:txBody>
                    <a:bodyPr/>
                    <a:lstStyle/>
                    <a:p>
                      <a:pPr algn="l" fontAlgn="t"/>
                      <a:r>
                        <a:rPr lang="fr-FR" sz="1600" u="none" strike="noStrike">
                          <a:effectLst/>
                          <a:latin typeface="+mj-lt"/>
                        </a:rPr>
                        <a:t>D2.3</a:t>
                      </a:r>
                      <a:endParaRPr lang="fr-FR" sz="1600" b="0" i="0" u="none" strike="noStrike">
                        <a:solidFill>
                          <a:srgbClr val="000000"/>
                        </a:solidFill>
                        <a:effectLst/>
                        <a:latin typeface="+mj-lt"/>
                      </a:endParaRPr>
                    </a:p>
                  </a:txBody>
                  <a:tcPr marL="9525" marR="9525" marT="9525" marB="0"/>
                </a:tc>
                <a:tc>
                  <a:txBody>
                    <a:bodyPr/>
                    <a:lstStyle/>
                    <a:p>
                      <a:pPr algn="l" fontAlgn="t"/>
                      <a:r>
                        <a:rPr lang="fr-FR" sz="1600" u="none" strike="noStrike">
                          <a:effectLst/>
                          <a:latin typeface="+mj-lt"/>
                        </a:rPr>
                        <a:t>R</a:t>
                      </a:r>
                      <a:endParaRPr lang="fr-FR" sz="1600" b="0" i="0" u="none" strike="noStrike">
                        <a:solidFill>
                          <a:srgbClr val="000000"/>
                        </a:solidFill>
                        <a:effectLst/>
                        <a:latin typeface="+mj-lt"/>
                      </a:endParaRPr>
                    </a:p>
                  </a:txBody>
                  <a:tcPr marL="9525" marR="9525" marT="9525" marB="0"/>
                </a:tc>
                <a:tc>
                  <a:txBody>
                    <a:bodyPr/>
                    <a:lstStyle/>
                    <a:p>
                      <a:pPr algn="l" fontAlgn="t"/>
                      <a:r>
                        <a:rPr lang="fr-FR" sz="1600" u="none" strike="noStrike">
                          <a:effectLst/>
                          <a:latin typeface="+mj-lt"/>
                        </a:rPr>
                        <a:t>COB</a:t>
                      </a:r>
                      <a:endParaRPr lang="fr-FR" sz="1600" b="0" i="0" u="none" strike="noStrike">
                        <a:solidFill>
                          <a:srgbClr val="000000"/>
                        </a:solidFill>
                        <a:effectLst/>
                        <a:latin typeface="+mj-lt"/>
                      </a:endParaRPr>
                    </a:p>
                  </a:txBody>
                  <a:tcPr marL="9525" marR="9525" marT="9525" marB="0"/>
                </a:tc>
                <a:tc>
                  <a:txBody>
                    <a:bodyPr/>
                    <a:lstStyle/>
                    <a:p>
                      <a:pPr algn="l" fontAlgn="t"/>
                      <a:r>
                        <a:rPr lang="en-US" sz="1600" u="none" strike="noStrike">
                          <a:effectLst/>
                          <a:latin typeface="+mj-lt"/>
                        </a:rPr>
                        <a:t>Report on Collaboration with Other Bodies</a:t>
                      </a:r>
                      <a:endParaRPr lang="en-US" sz="1600" b="0" i="0" u="none" strike="noStrike">
                        <a:solidFill>
                          <a:srgbClr val="000000"/>
                        </a:solidFill>
                        <a:effectLst/>
                        <a:latin typeface="+mj-lt"/>
                      </a:endParaRPr>
                    </a:p>
                  </a:txBody>
                  <a:tcPr marL="9525" marR="9525" marT="9525" marB="0"/>
                </a:tc>
                <a:tc>
                  <a:txBody>
                    <a:bodyPr/>
                    <a:lstStyle/>
                    <a:p>
                      <a:pPr algn="ctr" fontAlgn="t"/>
                      <a:r>
                        <a:rPr lang="fr-FR" sz="1600" u="none" strike="noStrike">
                          <a:effectLst/>
                          <a:latin typeface="+mj-lt"/>
                        </a:rPr>
                        <a:t>18</a:t>
                      </a:r>
                      <a:endParaRPr lang="fr-FR" sz="1600" b="1" i="0" u="none" strike="noStrike">
                        <a:solidFill>
                          <a:srgbClr val="000000"/>
                        </a:solidFill>
                        <a:effectLst/>
                        <a:latin typeface="+mj-lt"/>
                      </a:endParaRPr>
                    </a:p>
                  </a:txBody>
                  <a:tcPr marL="9525" marR="9525" marT="9525" marB="0"/>
                </a:tc>
                <a:tc>
                  <a:txBody>
                    <a:bodyPr/>
                    <a:lstStyle/>
                    <a:p>
                      <a:pPr algn="ctr" fontAlgn="b"/>
                      <a:r>
                        <a:rPr lang="fr-FR" sz="1600" u="none" strike="noStrike">
                          <a:effectLst/>
                          <a:latin typeface="+mj-lt"/>
                        </a:rPr>
                        <a:t>CO</a:t>
                      </a:r>
                      <a:endParaRPr lang="fr-FR" sz="1600" b="0" i="0" u="none" strike="noStrike">
                        <a:solidFill>
                          <a:srgbClr val="000000"/>
                        </a:solidFill>
                        <a:effectLst/>
                        <a:latin typeface="+mj-lt"/>
                      </a:endParaRPr>
                    </a:p>
                  </a:txBody>
                  <a:tcPr marL="9525" marR="9525" marT="9525" marB="0" anchor="b"/>
                </a:tc>
              </a:tr>
              <a:tr h="434623">
                <a:tc>
                  <a:txBody>
                    <a:bodyPr/>
                    <a:lstStyle/>
                    <a:p>
                      <a:pPr algn="l" fontAlgn="t"/>
                      <a:r>
                        <a:rPr lang="fr-FR" sz="1600" u="none" strike="noStrike">
                          <a:effectLst/>
                          <a:latin typeface="+mj-lt"/>
                        </a:rPr>
                        <a:t>D2.4</a:t>
                      </a:r>
                      <a:endParaRPr lang="fr-FR" sz="1600" b="0" i="0" u="none" strike="noStrike">
                        <a:solidFill>
                          <a:srgbClr val="000000"/>
                        </a:solidFill>
                        <a:effectLst/>
                        <a:latin typeface="+mj-lt"/>
                      </a:endParaRPr>
                    </a:p>
                  </a:txBody>
                  <a:tcPr marL="9525" marR="9525" marT="9525" marB="0"/>
                </a:tc>
                <a:tc>
                  <a:txBody>
                    <a:bodyPr/>
                    <a:lstStyle/>
                    <a:p>
                      <a:pPr algn="l" fontAlgn="t"/>
                      <a:r>
                        <a:rPr lang="fr-FR" sz="1600" u="none" strike="noStrike">
                          <a:effectLst/>
                          <a:latin typeface="+mj-lt"/>
                        </a:rPr>
                        <a:t>R</a:t>
                      </a:r>
                      <a:endParaRPr lang="fr-FR" sz="1600" b="0" i="0" u="none" strike="noStrike">
                        <a:solidFill>
                          <a:srgbClr val="000000"/>
                        </a:solidFill>
                        <a:effectLst/>
                        <a:latin typeface="+mj-lt"/>
                      </a:endParaRPr>
                    </a:p>
                  </a:txBody>
                  <a:tcPr marL="9525" marR="9525" marT="9525" marB="0"/>
                </a:tc>
                <a:tc>
                  <a:txBody>
                    <a:bodyPr/>
                    <a:lstStyle/>
                    <a:p>
                      <a:pPr algn="l" fontAlgn="t"/>
                      <a:r>
                        <a:rPr lang="fr-FR" sz="1600" u="none" strike="noStrike">
                          <a:effectLst/>
                          <a:latin typeface="+mj-lt"/>
                        </a:rPr>
                        <a:t>CDO</a:t>
                      </a:r>
                      <a:endParaRPr lang="fr-FR" sz="1600" b="0" i="0" u="none" strike="noStrike">
                        <a:solidFill>
                          <a:srgbClr val="000000"/>
                        </a:solidFill>
                        <a:effectLst/>
                        <a:latin typeface="+mj-lt"/>
                      </a:endParaRPr>
                    </a:p>
                  </a:txBody>
                  <a:tcPr marL="9525" marR="9525" marT="9525" marB="0"/>
                </a:tc>
                <a:tc>
                  <a:txBody>
                    <a:bodyPr/>
                    <a:lstStyle/>
                    <a:p>
                      <a:pPr algn="l" fontAlgn="t"/>
                      <a:r>
                        <a:rPr lang="en-US" sz="1600" u="none" strike="noStrike">
                          <a:effectLst/>
                          <a:latin typeface="+mj-lt"/>
                        </a:rPr>
                        <a:t>Report on Communication, Dissemination and Outreach Structure</a:t>
                      </a:r>
                      <a:endParaRPr lang="en-US" sz="1600" b="0" i="0" u="none" strike="noStrike">
                        <a:solidFill>
                          <a:srgbClr val="000000"/>
                        </a:solidFill>
                        <a:effectLst/>
                        <a:latin typeface="+mj-lt"/>
                      </a:endParaRPr>
                    </a:p>
                  </a:txBody>
                  <a:tcPr marL="9525" marR="9525" marT="9525" marB="0"/>
                </a:tc>
                <a:tc>
                  <a:txBody>
                    <a:bodyPr/>
                    <a:lstStyle/>
                    <a:p>
                      <a:pPr algn="ctr" fontAlgn="t"/>
                      <a:r>
                        <a:rPr lang="fr-FR" sz="1600" u="none" strike="noStrike">
                          <a:effectLst/>
                          <a:latin typeface="+mj-lt"/>
                        </a:rPr>
                        <a:t>24</a:t>
                      </a:r>
                      <a:endParaRPr lang="fr-FR" sz="1600" b="1" i="0" u="none" strike="noStrike">
                        <a:solidFill>
                          <a:srgbClr val="000000"/>
                        </a:solidFill>
                        <a:effectLst/>
                        <a:latin typeface="+mj-lt"/>
                      </a:endParaRPr>
                    </a:p>
                  </a:txBody>
                  <a:tcPr marL="9525" marR="9525" marT="9525" marB="0"/>
                </a:tc>
                <a:tc>
                  <a:txBody>
                    <a:bodyPr/>
                    <a:lstStyle/>
                    <a:p>
                      <a:pPr algn="ctr" fontAlgn="b"/>
                      <a:r>
                        <a:rPr lang="fr-FR" sz="1600" u="none" strike="noStrike">
                          <a:effectLst/>
                          <a:latin typeface="+mj-lt"/>
                        </a:rPr>
                        <a:t>CO</a:t>
                      </a:r>
                      <a:endParaRPr lang="fr-FR" sz="1600" b="0" i="0" u="none" strike="noStrike">
                        <a:solidFill>
                          <a:srgbClr val="000000"/>
                        </a:solidFill>
                        <a:effectLst/>
                        <a:latin typeface="+mj-lt"/>
                      </a:endParaRPr>
                    </a:p>
                  </a:txBody>
                  <a:tcPr marL="9525" marR="9525" marT="9525" marB="0" anchor="b"/>
                </a:tc>
              </a:tr>
              <a:tr h="250391">
                <a:tc>
                  <a:txBody>
                    <a:bodyPr/>
                    <a:lstStyle/>
                    <a:p>
                      <a:pPr algn="l" fontAlgn="t"/>
                      <a:r>
                        <a:rPr lang="fr-FR" sz="1600" u="none" strike="noStrike">
                          <a:effectLst/>
                          <a:latin typeface="+mj-lt"/>
                        </a:rPr>
                        <a:t>D2.5</a:t>
                      </a:r>
                      <a:endParaRPr lang="fr-FR" sz="1600" b="0" i="0" u="none" strike="noStrike">
                        <a:solidFill>
                          <a:srgbClr val="000000"/>
                        </a:solidFill>
                        <a:effectLst/>
                        <a:latin typeface="+mj-lt"/>
                      </a:endParaRPr>
                    </a:p>
                  </a:txBody>
                  <a:tcPr marL="9525" marR="9525" marT="9525" marB="0"/>
                </a:tc>
                <a:tc>
                  <a:txBody>
                    <a:bodyPr/>
                    <a:lstStyle/>
                    <a:p>
                      <a:pPr algn="l" fontAlgn="t"/>
                      <a:r>
                        <a:rPr lang="fr-FR" sz="1600" u="none" strike="noStrike">
                          <a:effectLst/>
                          <a:latin typeface="+mj-lt"/>
                        </a:rPr>
                        <a:t>R</a:t>
                      </a:r>
                      <a:endParaRPr lang="fr-FR" sz="1600" b="0" i="0" u="none" strike="noStrike">
                        <a:solidFill>
                          <a:srgbClr val="000000"/>
                        </a:solidFill>
                        <a:effectLst/>
                        <a:latin typeface="+mj-lt"/>
                      </a:endParaRPr>
                    </a:p>
                  </a:txBody>
                  <a:tcPr marL="9525" marR="9525" marT="9525" marB="0"/>
                </a:tc>
                <a:tc>
                  <a:txBody>
                    <a:bodyPr/>
                    <a:lstStyle/>
                    <a:p>
                      <a:pPr algn="l" fontAlgn="t"/>
                      <a:r>
                        <a:rPr lang="fr-FR" sz="1600" u="none" strike="noStrike">
                          <a:effectLst/>
                          <a:latin typeface="+mj-lt"/>
                        </a:rPr>
                        <a:t>FMN</a:t>
                      </a:r>
                      <a:endParaRPr lang="fr-FR" sz="1600" b="0" i="0" u="none" strike="noStrike">
                        <a:solidFill>
                          <a:srgbClr val="000000"/>
                        </a:solidFill>
                        <a:effectLst/>
                        <a:latin typeface="+mj-lt"/>
                      </a:endParaRPr>
                    </a:p>
                  </a:txBody>
                  <a:tcPr marL="9525" marR="9525" marT="9525" marB="0"/>
                </a:tc>
                <a:tc>
                  <a:txBody>
                    <a:bodyPr/>
                    <a:lstStyle/>
                    <a:p>
                      <a:pPr algn="l" fontAlgn="t"/>
                      <a:r>
                        <a:rPr lang="en-US" sz="1600" u="none" strike="noStrike">
                          <a:effectLst/>
                          <a:latin typeface="+mj-lt"/>
                        </a:rPr>
                        <a:t>Report on Financial Management Needs</a:t>
                      </a:r>
                      <a:endParaRPr lang="en-US" sz="1600" b="0" i="0" u="none" strike="noStrike">
                        <a:solidFill>
                          <a:srgbClr val="000000"/>
                        </a:solidFill>
                        <a:effectLst/>
                        <a:latin typeface="+mj-lt"/>
                      </a:endParaRPr>
                    </a:p>
                  </a:txBody>
                  <a:tcPr marL="9525" marR="9525" marT="9525" marB="0"/>
                </a:tc>
                <a:tc>
                  <a:txBody>
                    <a:bodyPr/>
                    <a:lstStyle/>
                    <a:p>
                      <a:pPr algn="ctr" fontAlgn="t"/>
                      <a:r>
                        <a:rPr lang="fr-FR" sz="1600" u="none" strike="noStrike">
                          <a:effectLst/>
                          <a:latin typeface="+mj-lt"/>
                        </a:rPr>
                        <a:t>24</a:t>
                      </a:r>
                      <a:endParaRPr lang="fr-FR" sz="1600" b="1" i="0" u="none" strike="noStrike">
                        <a:solidFill>
                          <a:srgbClr val="000000"/>
                        </a:solidFill>
                        <a:effectLst/>
                        <a:latin typeface="+mj-lt"/>
                      </a:endParaRPr>
                    </a:p>
                  </a:txBody>
                  <a:tcPr marL="9525" marR="9525" marT="9525" marB="0"/>
                </a:tc>
                <a:tc>
                  <a:txBody>
                    <a:bodyPr/>
                    <a:lstStyle/>
                    <a:p>
                      <a:pPr algn="ctr" fontAlgn="b"/>
                      <a:r>
                        <a:rPr lang="fr-FR" sz="1600" u="none" strike="noStrike">
                          <a:effectLst/>
                          <a:latin typeface="+mj-lt"/>
                        </a:rPr>
                        <a:t>CO</a:t>
                      </a:r>
                      <a:endParaRPr lang="fr-FR" sz="1600" b="0" i="0" u="none" strike="noStrike">
                        <a:solidFill>
                          <a:srgbClr val="000000"/>
                        </a:solidFill>
                        <a:effectLst/>
                        <a:latin typeface="+mj-lt"/>
                      </a:endParaRPr>
                    </a:p>
                  </a:txBody>
                  <a:tcPr marL="9525" marR="9525" marT="9525" marB="0" anchor="b"/>
                </a:tc>
              </a:tr>
              <a:tr h="481609">
                <a:tc>
                  <a:txBody>
                    <a:bodyPr/>
                    <a:lstStyle/>
                    <a:p>
                      <a:pPr algn="l" fontAlgn="t"/>
                      <a:r>
                        <a:rPr lang="fr-FR" sz="1600" u="none" strike="noStrike">
                          <a:effectLst/>
                          <a:latin typeface="+mj-lt"/>
                        </a:rPr>
                        <a:t>D2.6</a:t>
                      </a:r>
                      <a:endParaRPr lang="fr-FR" sz="1600" b="0" i="0" u="none" strike="noStrike">
                        <a:solidFill>
                          <a:srgbClr val="000000"/>
                        </a:solidFill>
                        <a:effectLst/>
                        <a:latin typeface="+mj-lt"/>
                      </a:endParaRPr>
                    </a:p>
                  </a:txBody>
                  <a:tcPr marL="9525" marR="9525" marT="9525" marB="0"/>
                </a:tc>
                <a:tc>
                  <a:txBody>
                    <a:bodyPr/>
                    <a:lstStyle/>
                    <a:p>
                      <a:pPr algn="l" fontAlgn="t"/>
                      <a:r>
                        <a:rPr lang="fr-FR" sz="1600" u="none" strike="noStrike">
                          <a:effectLst/>
                          <a:latin typeface="+mj-lt"/>
                        </a:rPr>
                        <a:t>O</a:t>
                      </a:r>
                      <a:endParaRPr lang="fr-FR" sz="1600" b="0" i="0" u="none" strike="noStrike">
                        <a:solidFill>
                          <a:srgbClr val="000000"/>
                        </a:solidFill>
                        <a:effectLst/>
                        <a:latin typeface="+mj-lt"/>
                      </a:endParaRPr>
                    </a:p>
                  </a:txBody>
                  <a:tcPr marL="9525" marR="9525" marT="9525" marB="0"/>
                </a:tc>
                <a:tc>
                  <a:txBody>
                    <a:bodyPr/>
                    <a:lstStyle/>
                    <a:p>
                      <a:pPr algn="l" fontAlgn="t"/>
                      <a:r>
                        <a:rPr lang="fr-FR" sz="1600" u="none" strike="noStrike">
                          <a:effectLst/>
                          <a:latin typeface="+mj-lt"/>
                        </a:rPr>
                        <a:t>MoA-ITI</a:t>
                      </a:r>
                      <a:endParaRPr lang="fr-FR" sz="1600" b="0" i="0" u="none" strike="noStrike">
                        <a:solidFill>
                          <a:srgbClr val="000000"/>
                        </a:solidFill>
                        <a:effectLst/>
                        <a:latin typeface="+mj-lt"/>
                      </a:endParaRPr>
                    </a:p>
                  </a:txBody>
                  <a:tcPr marL="9525" marR="9525" marT="9525" marB="0"/>
                </a:tc>
                <a:tc>
                  <a:txBody>
                    <a:bodyPr/>
                    <a:lstStyle/>
                    <a:p>
                      <a:pPr algn="l" fontAlgn="t"/>
                      <a:r>
                        <a:rPr lang="en-US" sz="1600" u="none" strike="noStrike">
                          <a:effectLst/>
                          <a:latin typeface="+mj-lt"/>
                        </a:rPr>
                        <a:t>Memorandum of Agreement on Initial TIARA Infrastructures</a:t>
                      </a:r>
                      <a:endParaRPr lang="en-US" sz="1600" b="0" i="0" u="none" strike="noStrike">
                        <a:solidFill>
                          <a:srgbClr val="000000"/>
                        </a:solidFill>
                        <a:effectLst/>
                        <a:latin typeface="+mj-lt"/>
                      </a:endParaRPr>
                    </a:p>
                  </a:txBody>
                  <a:tcPr marL="9525" marR="9525" marT="9525" marB="0"/>
                </a:tc>
                <a:tc>
                  <a:txBody>
                    <a:bodyPr/>
                    <a:lstStyle/>
                    <a:p>
                      <a:pPr algn="ctr" fontAlgn="t"/>
                      <a:r>
                        <a:rPr lang="fr-FR" sz="1600" u="none" strike="noStrike">
                          <a:effectLst/>
                          <a:latin typeface="+mj-lt"/>
                        </a:rPr>
                        <a:t>33</a:t>
                      </a:r>
                      <a:endParaRPr lang="fr-FR" sz="1600" b="1" i="0" u="none" strike="noStrike">
                        <a:solidFill>
                          <a:srgbClr val="000000"/>
                        </a:solidFill>
                        <a:effectLst/>
                        <a:latin typeface="+mj-lt"/>
                      </a:endParaRPr>
                    </a:p>
                  </a:txBody>
                  <a:tcPr marL="9525" marR="9525" marT="9525" marB="0"/>
                </a:tc>
                <a:tc>
                  <a:txBody>
                    <a:bodyPr/>
                    <a:lstStyle/>
                    <a:p>
                      <a:pPr algn="ctr" fontAlgn="b"/>
                      <a:r>
                        <a:rPr lang="fr-FR" sz="1600" u="none" strike="noStrike">
                          <a:effectLst/>
                          <a:latin typeface="+mj-lt"/>
                        </a:rPr>
                        <a:t>CO</a:t>
                      </a:r>
                      <a:endParaRPr lang="fr-FR" sz="1600" b="0" i="0" u="none" strike="noStrike">
                        <a:solidFill>
                          <a:srgbClr val="000000"/>
                        </a:solidFill>
                        <a:effectLst/>
                        <a:latin typeface="+mj-lt"/>
                      </a:endParaRPr>
                    </a:p>
                  </a:txBody>
                  <a:tcPr marL="9525" marR="9525" marT="9525" marB="0" anchor="b"/>
                </a:tc>
              </a:tr>
              <a:tr h="246678">
                <a:tc>
                  <a:txBody>
                    <a:bodyPr/>
                    <a:lstStyle/>
                    <a:p>
                      <a:pPr algn="l" fontAlgn="t"/>
                      <a:r>
                        <a:rPr lang="fr-FR" sz="1600" u="none" strike="noStrike">
                          <a:effectLst/>
                          <a:latin typeface="+mj-lt"/>
                        </a:rPr>
                        <a:t>D2.7</a:t>
                      </a:r>
                      <a:endParaRPr lang="fr-FR" sz="1600" b="0" i="0" u="none" strike="noStrike">
                        <a:solidFill>
                          <a:srgbClr val="000000"/>
                        </a:solidFill>
                        <a:effectLst/>
                        <a:latin typeface="+mj-lt"/>
                      </a:endParaRPr>
                    </a:p>
                  </a:txBody>
                  <a:tcPr marL="9525" marR="9525" marT="9525" marB="0"/>
                </a:tc>
                <a:tc>
                  <a:txBody>
                    <a:bodyPr/>
                    <a:lstStyle/>
                    <a:p>
                      <a:pPr algn="l" fontAlgn="t"/>
                      <a:r>
                        <a:rPr lang="fr-FR" sz="1600" u="none" strike="noStrike">
                          <a:effectLst/>
                          <a:latin typeface="+mj-lt"/>
                        </a:rPr>
                        <a:t>R</a:t>
                      </a:r>
                      <a:endParaRPr lang="fr-FR" sz="1600" b="0" i="0" u="none" strike="noStrike">
                        <a:solidFill>
                          <a:srgbClr val="000000"/>
                        </a:solidFill>
                        <a:effectLst/>
                        <a:latin typeface="+mj-lt"/>
                      </a:endParaRPr>
                    </a:p>
                  </a:txBody>
                  <a:tcPr marL="9525" marR="9525" marT="9525" marB="0"/>
                </a:tc>
                <a:tc>
                  <a:txBody>
                    <a:bodyPr/>
                    <a:lstStyle/>
                    <a:p>
                      <a:pPr algn="l" fontAlgn="t"/>
                      <a:r>
                        <a:rPr lang="fr-FR" sz="1600" u="none" strike="noStrike">
                          <a:effectLst/>
                          <a:latin typeface="+mj-lt"/>
                        </a:rPr>
                        <a:t>MoU-FIE</a:t>
                      </a:r>
                      <a:endParaRPr lang="fr-FR" sz="1600" b="0" i="0" u="none" strike="noStrike">
                        <a:solidFill>
                          <a:srgbClr val="000000"/>
                        </a:solidFill>
                        <a:effectLst/>
                        <a:latin typeface="+mj-lt"/>
                      </a:endParaRPr>
                    </a:p>
                  </a:txBody>
                  <a:tcPr marL="9525" marR="9525" marT="9525" marB="0"/>
                </a:tc>
                <a:tc>
                  <a:txBody>
                    <a:bodyPr/>
                    <a:lstStyle/>
                    <a:p>
                      <a:pPr algn="l" fontAlgn="t"/>
                      <a:r>
                        <a:rPr lang="en-US" sz="1600" u="none" strike="noStrike">
                          <a:effectLst/>
                          <a:latin typeface="+mj-lt"/>
                        </a:rPr>
                        <a:t>MoU on Financial Model and Engineering</a:t>
                      </a:r>
                      <a:endParaRPr lang="en-US" sz="1600" b="0" i="0" u="none" strike="noStrike">
                        <a:solidFill>
                          <a:srgbClr val="000000"/>
                        </a:solidFill>
                        <a:effectLst/>
                        <a:latin typeface="+mj-lt"/>
                      </a:endParaRPr>
                    </a:p>
                  </a:txBody>
                  <a:tcPr marL="9525" marR="9525" marT="9525" marB="0"/>
                </a:tc>
                <a:tc>
                  <a:txBody>
                    <a:bodyPr/>
                    <a:lstStyle/>
                    <a:p>
                      <a:pPr algn="ctr" fontAlgn="t"/>
                      <a:r>
                        <a:rPr lang="fr-FR" sz="1600" u="none" strike="noStrike">
                          <a:effectLst/>
                          <a:latin typeface="+mj-lt"/>
                        </a:rPr>
                        <a:t>34</a:t>
                      </a:r>
                      <a:endParaRPr lang="fr-FR" sz="1600" b="1" i="0" u="none" strike="noStrike">
                        <a:solidFill>
                          <a:srgbClr val="000000"/>
                        </a:solidFill>
                        <a:effectLst/>
                        <a:latin typeface="+mj-lt"/>
                      </a:endParaRPr>
                    </a:p>
                  </a:txBody>
                  <a:tcPr marL="9525" marR="9525" marT="9525" marB="0"/>
                </a:tc>
                <a:tc>
                  <a:txBody>
                    <a:bodyPr/>
                    <a:lstStyle/>
                    <a:p>
                      <a:pPr algn="ctr" fontAlgn="b"/>
                      <a:r>
                        <a:rPr lang="fr-FR" sz="1600" u="none" strike="noStrike">
                          <a:effectLst/>
                          <a:latin typeface="+mj-lt"/>
                        </a:rPr>
                        <a:t>CO</a:t>
                      </a:r>
                      <a:endParaRPr lang="fr-FR" sz="1600" b="0" i="0" u="none" strike="noStrike">
                        <a:solidFill>
                          <a:srgbClr val="000000"/>
                        </a:solidFill>
                        <a:effectLst/>
                        <a:latin typeface="+mj-lt"/>
                      </a:endParaRPr>
                    </a:p>
                  </a:txBody>
                  <a:tcPr marL="9525" marR="9525" marT="9525" marB="0" anchor="b"/>
                </a:tc>
              </a:tr>
              <a:tr h="352397">
                <a:tc>
                  <a:txBody>
                    <a:bodyPr/>
                    <a:lstStyle/>
                    <a:p>
                      <a:pPr algn="l" fontAlgn="t"/>
                      <a:r>
                        <a:rPr lang="fr-FR" sz="1600" u="none" strike="noStrike">
                          <a:effectLst/>
                          <a:latin typeface="+mj-lt"/>
                        </a:rPr>
                        <a:t>D2.8</a:t>
                      </a:r>
                      <a:endParaRPr lang="fr-FR" sz="1600" b="0" i="0" u="none" strike="noStrike">
                        <a:solidFill>
                          <a:srgbClr val="000000"/>
                        </a:solidFill>
                        <a:effectLst/>
                        <a:latin typeface="+mj-lt"/>
                      </a:endParaRPr>
                    </a:p>
                  </a:txBody>
                  <a:tcPr marL="9525" marR="9525" marT="9525" marB="0"/>
                </a:tc>
                <a:tc>
                  <a:txBody>
                    <a:bodyPr/>
                    <a:lstStyle/>
                    <a:p>
                      <a:pPr algn="l" fontAlgn="t"/>
                      <a:r>
                        <a:rPr lang="fr-FR" sz="1600" u="none" strike="noStrike">
                          <a:effectLst/>
                          <a:latin typeface="+mj-lt"/>
                        </a:rPr>
                        <a:t>R</a:t>
                      </a:r>
                      <a:endParaRPr lang="fr-FR" sz="1600" b="0" i="0" u="none" strike="noStrike">
                        <a:solidFill>
                          <a:srgbClr val="000000"/>
                        </a:solidFill>
                        <a:effectLst/>
                        <a:latin typeface="+mj-lt"/>
                      </a:endParaRPr>
                    </a:p>
                  </a:txBody>
                  <a:tcPr marL="9525" marR="9525" marT="9525" marB="0"/>
                </a:tc>
                <a:tc>
                  <a:txBody>
                    <a:bodyPr/>
                    <a:lstStyle/>
                    <a:p>
                      <a:pPr algn="l" fontAlgn="t"/>
                      <a:r>
                        <a:rPr lang="fr-FR" sz="1600" u="none" strike="noStrike">
                          <a:effectLst/>
                          <a:latin typeface="+mj-lt"/>
                        </a:rPr>
                        <a:t>MoU-LID</a:t>
                      </a:r>
                      <a:endParaRPr lang="fr-FR" sz="1600" b="0" i="0" u="none" strike="noStrike">
                        <a:solidFill>
                          <a:srgbClr val="000000"/>
                        </a:solidFill>
                        <a:effectLst/>
                        <a:latin typeface="+mj-lt"/>
                      </a:endParaRPr>
                    </a:p>
                  </a:txBody>
                  <a:tcPr marL="9525" marR="9525" marT="9525" marB="0"/>
                </a:tc>
                <a:tc>
                  <a:txBody>
                    <a:bodyPr/>
                    <a:lstStyle/>
                    <a:p>
                      <a:pPr algn="l" fontAlgn="t"/>
                      <a:r>
                        <a:rPr lang="en-US" sz="1600" u="none" strike="noStrike">
                          <a:effectLst/>
                          <a:latin typeface="+mj-lt"/>
                        </a:rPr>
                        <a:t>MoU on Legal Issues and Documents</a:t>
                      </a:r>
                      <a:endParaRPr lang="en-US" sz="1600" b="0" i="0" u="none" strike="noStrike">
                        <a:solidFill>
                          <a:srgbClr val="000000"/>
                        </a:solidFill>
                        <a:effectLst/>
                        <a:latin typeface="+mj-lt"/>
                      </a:endParaRPr>
                    </a:p>
                  </a:txBody>
                  <a:tcPr marL="9525" marR="9525" marT="9525" marB="0"/>
                </a:tc>
                <a:tc>
                  <a:txBody>
                    <a:bodyPr/>
                    <a:lstStyle/>
                    <a:p>
                      <a:pPr algn="ctr" fontAlgn="t"/>
                      <a:r>
                        <a:rPr lang="fr-FR" sz="1600" u="none" strike="noStrike">
                          <a:effectLst/>
                          <a:latin typeface="+mj-lt"/>
                        </a:rPr>
                        <a:t>34</a:t>
                      </a:r>
                      <a:endParaRPr lang="fr-FR" sz="1600" b="1" i="0" u="none" strike="noStrike">
                        <a:solidFill>
                          <a:srgbClr val="000000"/>
                        </a:solidFill>
                        <a:effectLst/>
                        <a:latin typeface="+mj-lt"/>
                      </a:endParaRPr>
                    </a:p>
                  </a:txBody>
                  <a:tcPr marL="9525" marR="9525" marT="9525" marB="0"/>
                </a:tc>
                <a:tc>
                  <a:txBody>
                    <a:bodyPr/>
                    <a:lstStyle/>
                    <a:p>
                      <a:pPr algn="ctr" fontAlgn="b"/>
                      <a:r>
                        <a:rPr lang="fr-FR" sz="1600" u="none" strike="noStrike">
                          <a:effectLst/>
                          <a:latin typeface="+mj-lt"/>
                        </a:rPr>
                        <a:t>CO</a:t>
                      </a:r>
                      <a:endParaRPr lang="fr-FR" sz="1600" b="0" i="0" u="none" strike="noStrike">
                        <a:solidFill>
                          <a:srgbClr val="000000"/>
                        </a:solidFill>
                        <a:effectLst/>
                        <a:latin typeface="+mj-lt"/>
                      </a:endParaRPr>
                    </a:p>
                  </a:txBody>
                  <a:tcPr marL="9525" marR="9525" marT="9525" marB="0" anchor="b"/>
                </a:tc>
              </a:tr>
              <a:tr h="262212">
                <a:tc>
                  <a:txBody>
                    <a:bodyPr/>
                    <a:lstStyle/>
                    <a:p>
                      <a:pPr algn="l" fontAlgn="t"/>
                      <a:r>
                        <a:rPr lang="fr-FR" sz="1600" u="none" strike="noStrike">
                          <a:effectLst/>
                          <a:latin typeface="+mj-lt"/>
                        </a:rPr>
                        <a:t>D2.9</a:t>
                      </a:r>
                      <a:endParaRPr lang="fr-FR" sz="1600" b="0" i="0" u="none" strike="noStrike">
                        <a:solidFill>
                          <a:srgbClr val="000000"/>
                        </a:solidFill>
                        <a:effectLst/>
                        <a:latin typeface="+mj-lt"/>
                      </a:endParaRPr>
                    </a:p>
                  </a:txBody>
                  <a:tcPr marL="9525" marR="9525" marT="9525" marB="0"/>
                </a:tc>
                <a:tc>
                  <a:txBody>
                    <a:bodyPr/>
                    <a:lstStyle/>
                    <a:p>
                      <a:pPr algn="l" fontAlgn="t"/>
                      <a:r>
                        <a:rPr lang="fr-FR" sz="1600" u="none" strike="noStrike">
                          <a:effectLst/>
                          <a:latin typeface="+mj-lt"/>
                        </a:rPr>
                        <a:t>O</a:t>
                      </a:r>
                      <a:endParaRPr lang="fr-FR" sz="1600" b="0" i="0" u="none" strike="noStrike">
                        <a:solidFill>
                          <a:srgbClr val="000000"/>
                        </a:solidFill>
                        <a:effectLst/>
                        <a:latin typeface="+mj-lt"/>
                      </a:endParaRPr>
                    </a:p>
                  </a:txBody>
                  <a:tcPr marL="9525" marR="9525" marT="9525" marB="0"/>
                </a:tc>
                <a:tc>
                  <a:txBody>
                    <a:bodyPr/>
                    <a:lstStyle/>
                    <a:p>
                      <a:pPr algn="l" fontAlgn="t"/>
                      <a:r>
                        <a:rPr lang="fr-FR" sz="1600" u="none" strike="noStrike">
                          <a:effectLst/>
                          <a:latin typeface="+mj-lt"/>
                        </a:rPr>
                        <a:t>F-MoA</a:t>
                      </a:r>
                      <a:endParaRPr lang="fr-FR" sz="1600" b="0" i="0" u="none" strike="noStrike">
                        <a:solidFill>
                          <a:srgbClr val="000000"/>
                        </a:solidFill>
                        <a:effectLst/>
                        <a:latin typeface="+mj-lt"/>
                      </a:endParaRPr>
                    </a:p>
                  </a:txBody>
                  <a:tcPr marL="9525" marR="9525" marT="9525" marB="0"/>
                </a:tc>
                <a:tc>
                  <a:txBody>
                    <a:bodyPr/>
                    <a:lstStyle/>
                    <a:p>
                      <a:pPr algn="l" fontAlgn="t"/>
                      <a:r>
                        <a:rPr lang="fr-FR" sz="1600" u="none" strike="noStrike">
                          <a:effectLst/>
                          <a:latin typeface="+mj-lt"/>
                        </a:rPr>
                        <a:t>Final Memorandum of Agreement</a:t>
                      </a:r>
                      <a:endParaRPr lang="fr-FR" sz="1600" b="0" i="0" u="none" strike="noStrike">
                        <a:solidFill>
                          <a:srgbClr val="000000"/>
                        </a:solidFill>
                        <a:effectLst/>
                        <a:latin typeface="+mj-lt"/>
                      </a:endParaRPr>
                    </a:p>
                  </a:txBody>
                  <a:tcPr marL="9525" marR="9525" marT="9525" marB="0"/>
                </a:tc>
                <a:tc>
                  <a:txBody>
                    <a:bodyPr/>
                    <a:lstStyle/>
                    <a:p>
                      <a:pPr algn="ctr" fontAlgn="t"/>
                      <a:r>
                        <a:rPr lang="fr-FR" sz="1600" u="none" strike="noStrike">
                          <a:effectLst/>
                          <a:latin typeface="+mj-lt"/>
                        </a:rPr>
                        <a:t>36</a:t>
                      </a:r>
                      <a:endParaRPr lang="fr-FR" sz="1600" b="1" i="0" u="none" strike="noStrike">
                        <a:solidFill>
                          <a:srgbClr val="000000"/>
                        </a:solidFill>
                        <a:effectLst/>
                        <a:latin typeface="+mj-lt"/>
                      </a:endParaRPr>
                    </a:p>
                  </a:txBody>
                  <a:tcPr marL="9525" marR="9525" marT="9525" marB="0"/>
                </a:tc>
                <a:tc>
                  <a:txBody>
                    <a:bodyPr/>
                    <a:lstStyle/>
                    <a:p>
                      <a:pPr algn="ctr" fontAlgn="b"/>
                      <a:r>
                        <a:rPr lang="fr-FR" sz="1600" u="none" strike="noStrike" dirty="0">
                          <a:effectLst/>
                          <a:latin typeface="+mj-lt"/>
                        </a:rPr>
                        <a:t>CO</a:t>
                      </a:r>
                      <a:endParaRPr lang="fr-FR" sz="1600" b="0" i="0" u="none" strike="noStrike" dirty="0">
                        <a:solidFill>
                          <a:srgbClr val="000000"/>
                        </a:solidFill>
                        <a:effectLst/>
                        <a:latin typeface="+mj-lt"/>
                      </a:endParaRPr>
                    </a:p>
                  </a:txBody>
                  <a:tcPr marL="9525" marR="9525" marT="9525" marB="0" anchor="b"/>
                </a:tc>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1178957003"/>
              </p:ext>
            </p:extLst>
          </p:nvPr>
        </p:nvGraphicFramePr>
        <p:xfrm>
          <a:off x="395536" y="5121188"/>
          <a:ext cx="8460941" cy="1603618"/>
        </p:xfrm>
        <a:graphic>
          <a:graphicData uri="http://schemas.openxmlformats.org/drawingml/2006/table">
            <a:tbl>
              <a:tblPr>
                <a:tableStyleId>{5C22544A-7EE6-4342-B048-85BDC9FD1C3A}</a:tableStyleId>
              </a:tblPr>
              <a:tblGrid>
                <a:gridCol w="540060"/>
                <a:gridCol w="468052"/>
                <a:gridCol w="1080120"/>
                <a:gridCol w="5184576"/>
                <a:gridCol w="648072"/>
                <a:gridCol w="540061"/>
              </a:tblGrid>
              <a:tr h="209550">
                <a:tc>
                  <a:txBody>
                    <a:bodyPr/>
                    <a:lstStyle/>
                    <a:p>
                      <a:pPr algn="l" fontAlgn="t"/>
                      <a:r>
                        <a:rPr lang="fr-FR" sz="1600" u="none" strike="noStrike" dirty="0" err="1">
                          <a:effectLst/>
                          <a:latin typeface="+mj-lt"/>
                        </a:rPr>
                        <a:t>Num</a:t>
                      </a:r>
                      <a:endParaRPr lang="fr-FR" sz="1600" b="0" i="0" u="none" strike="noStrike" dirty="0">
                        <a:solidFill>
                          <a:srgbClr val="000000"/>
                        </a:solidFill>
                        <a:effectLst/>
                        <a:latin typeface="+mj-lt"/>
                      </a:endParaRPr>
                    </a:p>
                  </a:txBody>
                  <a:tcPr marL="9525" marR="9525" marT="9525" marB="0"/>
                </a:tc>
                <a:tc>
                  <a:txBody>
                    <a:bodyPr/>
                    <a:lstStyle/>
                    <a:p>
                      <a:pPr algn="l" fontAlgn="t"/>
                      <a:r>
                        <a:rPr lang="fr-FR" sz="1600" u="none" strike="noStrike">
                          <a:effectLst/>
                          <a:latin typeface="+mj-lt"/>
                        </a:rPr>
                        <a:t>Nat</a:t>
                      </a:r>
                      <a:endParaRPr lang="fr-FR" sz="1600" b="0" i="0" u="none" strike="noStrike">
                        <a:solidFill>
                          <a:srgbClr val="000000"/>
                        </a:solidFill>
                        <a:effectLst/>
                        <a:latin typeface="+mj-lt"/>
                      </a:endParaRPr>
                    </a:p>
                  </a:txBody>
                  <a:tcPr marL="9525" marR="9525" marT="9525" marB="0"/>
                </a:tc>
                <a:tc>
                  <a:txBody>
                    <a:bodyPr/>
                    <a:lstStyle/>
                    <a:p>
                      <a:pPr algn="l" fontAlgn="t"/>
                      <a:r>
                        <a:rPr lang="fr-FR" sz="1600" u="none" strike="noStrike">
                          <a:effectLst/>
                          <a:latin typeface="+mj-lt"/>
                        </a:rPr>
                        <a:t>Short name</a:t>
                      </a:r>
                      <a:endParaRPr lang="fr-FR" sz="1600" b="0" i="0" u="none" strike="noStrike">
                        <a:solidFill>
                          <a:srgbClr val="000000"/>
                        </a:solidFill>
                        <a:effectLst/>
                        <a:latin typeface="+mj-lt"/>
                      </a:endParaRPr>
                    </a:p>
                  </a:txBody>
                  <a:tcPr marL="9525" marR="9525" marT="9525" marB="0"/>
                </a:tc>
                <a:tc>
                  <a:txBody>
                    <a:bodyPr/>
                    <a:lstStyle/>
                    <a:p>
                      <a:pPr algn="l" fontAlgn="t"/>
                      <a:r>
                        <a:rPr lang="fr-FR" sz="1600" u="none" strike="noStrike" dirty="0" smtClean="0">
                          <a:effectLst/>
                          <a:latin typeface="+mj-lt"/>
                        </a:rPr>
                        <a:t>Description of </a:t>
                      </a:r>
                      <a:r>
                        <a:rPr lang="fr-FR" sz="1600" u="none" strike="noStrike" dirty="0" err="1" smtClean="0">
                          <a:effectLst/>
                          <a:latin typeface="+mj-lt"/>
                        </a:rPr>
                        <a:t>Milestones</a:t>
                      </a:r>
                      <a:endParaRPr lang="fr-FR" sz="1600" b="0" i="0" u="none" strike="noStrike" dirty="0">
                        <a:solidFill>
                          <a:srgbClr val="000000"/>
                        </a:solidFill>
                        <a:effectLst/>
                        <a:latin typeface="+mj-lt"/>
                      </a:endParaRPr>
                    </a:p>
                  </a:txBody>
                  <a:tcPr marL="9525" marR="9525" marT="9525" marB="0"/>
                </a:tc>
                <a:tc>
                  <a:txBody>
                    <a:bodyPr/>
                    <a:lstStyle/>
                    <a:p>
                      <a:pPr algn="l" fontAlgn="t"/>
                      <a:r>
                        <a:rPr lang="fr-FR" sz="1600" u="none" strike="noStrike">
                          <a:effectLst/>
                          <a:latin typeface="+mj-lt"/>
                        </a:rPr>
                        <a:t>month</a:t>
                      </a:r>
                      <a:endParaRPr lang="fr-FR" sz="1600" b="0" i="0" u="none" strike="noStrike">
                        <a:solidFill>
                          <a:srgbClr val="000000"/>
                        </a:solidFill>
                        <a:effectLst/>
                        <a:latin typeface="+mj-lt"/>
                      </a:endParaRPr>
                    </a:p>
                  </a:txBody>
                  <a:tcPr marL="9525" marR="9525" marT="9525" marB="0"/>
                </a:tc>
                <a:tc>
                  <a:txBody>
                    <a:bodyPr/>
                    <a:lstStyle/>
                    <a:p>
                      <a:pPr algn="l" fontAlgn="b"/>
                      <a:endParaRPr lang="fr-FR" sz="1600" b="0" i="0" u="none" strike="noStrike">
                        <a:solidFill>
                          <a:srgbClr val="000000"/>
                        </a:solidFill>
                        <a:effectLst/>
                        <a:latin typeface="+mj-lt"/>
                      </a:endParaRPr>
                    </a:p>
                  </a:txBody>
                  <a:tcPr marL="9525" marR="9525" marT="9525" marB="0" anchor="b"/>
                </a:tc>
              </a:tr>
              <a:tr h="238125">
                <a:tc>
                  <a:txBody>
                    <a:bodyPr/>
                    <a:lstStyle/>
                    <a:p>
                      <a:pPr algn="l" fontAlgn="t"/>
                      <a:r>
                        <a:rPr lang="fr-FR" sz="1600" u="none" strike="noStrike">
                          <a:effectLst/>
                          <a:latin typeface="+mj-lt"/>
                        </a:rPr>
                        <a:t>M2.1</a:t>
                      </a:r>
                      <a:endParaRPr lang="fr-FR" sz="1600" b="0" i="0" u="none" strike="noStrike">
                        <a:solidFill>
                          <a:srgbClr val="000000"/>
                        </a:solidFill>
                        <a:effectLst/>
                        <a:latin typeface="+mj-lt"/>
                      </a:endParaRPr>
                    </a:p>
                  </a:txBody>
                  <a:tcPr marL="9525" marR="9525" marT="9525" marB="0"/>
                </a:tc>
                <a:tc>
                  <a:txBody>
                    <a:bodyPr/>
                    <a:lstStyle/>
                    <a:p>
                      <a:pPr algn="l" fontAlgn="t"/>
                      <a:r>
                        <a:rPr lang="fr-FR" sz="1600" u="none" strike="noStrike">
                          <a:effectLst/>
                          <a:latin typeface="+mj-lt"/>
                        </a:rPr>
                        <a:t>R</a:t>
                      </a:r>
                      <a:endParaRPr lang="fr-FR" sz="1600" b="0" i="0" u="none" strike="noStrike">
                        <a:solidFill>
                          <a:srgbClr val="000000"/>
                        </a:solidFill>
                        <a:effectLst/>
                        <a:latin typeface="+mj-lt"/>
                      </a:endParaRPr>
                    </a:p>
                  </a:txBody>
                  <a:tcPr marL="9525" marR="9525" marT="9525" marB="0"/>
                </a:tc>
                <a:tc>
                  <a:txBody>
                    <a:bodyPr/>
                    <a:lstStyle/>
                    <a:p>
                      <a:pPr algn="l" fontAlgn="t"/>
                      <a:r>
                        <a:rPr lang="fr-FR" sz="1600" u="none" strike="noStrike">
                          <a:effectLst/>
                          <a:latin typeface="+mj-lt"/>
                        </a:rPr>
                        <a:t>I-GI</a:t>
                      </a:r>
                      <a:endParaRPr lang="fr-FR" sz="1600" b="0" i="0" u="none" strike="noStrike">
                        <a:solidFill>
                          <a:srgbClr val="000000"/>
                        </a:solidFill>
                        <a:effectLst/>
                        <a:latin typeface="+mj-lt"/>
                      </a:endParaRPr>
                    </a:p>
                  </a:txBody>
                  <a:tcPr marL="9525" marR="9525" marT="9525" marB="0"/>
                </a:tc>
                <a:tc>
                  <a:txBody>
                    <a:bodyPr/>
                    <a:lstStyle/>
                    <a:p>
                      <a:pPr algn="l" fontAlgn="t"/>
                      <a:r>
                        <a:rPr lang="en-US" sz="1600" u="none" strike="noStrike">
                          <a:effectLst/>
                          <a:latin typeface="+mj-lt"/>
                        </a:rPr>
                        <a:t>Interim Report on General Issues</a:t>
                      </a:r>
                      <a:endParaRPr lang="en-US" sz="1600" b="0" i="0" u="none" strike="noStrike">
                        <a:solidFill>
                          <a:srgbClr val="000000"/>
                        </a:solidFill>
                        <a:effectLst/>
                        <a:latin typeface="+mj-lt"/>
                      </a:endParaRPr>
                    </a:p>
                  </a:txBody>
                  <a:tcPr marL="9525" marR="9525" marT="9525" marB="0"/>
                </a:tc>
                <a:tc>
                  <a:txBody>
                    <a:bodyPr/>
                    <a:lstStyle/>
                    <a:p>
                      <a:pPr algn="ctr" fontAlgn="t"/>
                      <a:r>
                        <a:rPr lang="fr-FR" sz="1600" u="none" strike="noStrike">
                          <a:effectLst/>
                          <a:latin typeface="+mj-lt"/>
                        </a:rPr>
                        <a:t>6</a:t>
                      </a:r>
                      <a:endParaRPr lang="fr-FR" sz="1600" b="1" i="0" u="none" strike="noStrike">
                        <a:solidFill>
                          <a:srgbClr val="000000"/>
                        </a:solidFill>
                        <a:effectLst/>
                        <a:latin typeface="+mj-lt"/>
                      </a:endParaRPr>
                    </a:p>
                  </a:txBody>
                  <a:tcPr marL="9525" marR="9525" marT="9525" marB="0"/>
                </a:tc>
                <a:tc>
                  <a:txBody>
                    <a:bodyPr/>
                    <a:lstStyle/>
                    <a:p>
                      <a:pPr algn="ctr" fontAlgn="t"/>
                      <a:r>
                        <a:rPr lang="fr-FR" sz="1600" u="none" strike="noStrike">
                          <a:effectLst/>
                          <a:latin typeface="+mj-lt"/>
                        </a:rPr>
                        <a:t>CO</a:t>
                      </a:r>
                      <a:endParaRPr lang="fr-FR" sz="1600" b="1" i="0" u="none" strike="noStrike">
                        <a:solidFill>
                          <a:srgbClr val="000000"/>
                        </a:solidFill>
                        <a:effectLst/>
                        <a:latin typeface="+mj-lt"/>
                      </a:endParaRPr>
                    </a:p>
                  </a:txBody>
                  <a:tcPr marL="9525" marR="9525" marT="9525" marB="0"/>
                </a:tc>
              </a:tr>
              <a:tr h="285358">
                <a:tc>
                  <a:txBody>
                    <a:bodyPr/>
                    <a:lstStyle/>
                    <a:p>
                      <a:pPr algn="l" fontAlgn="t"/>
                      <a:r>
                        <a:rPr lang="fr-FR" sz="1600" u="none" strike="noStrike">
                          <a:effectLst/>
                          <a:latin typeface="+mj-lt"/>
                        </a:rPr>
                        <a:t>M2.2</a:t>
                      </a:r>
                      <a:endParaRPr lang="fr-FR" sz="1600" b="0" i="0" u="none" strike="noStrike">
                        <a:solidFill>
                          <a:srgbClr val="000000"/>
                        </a:solidFill>
                        <a:effectLst/>
                        <a:latin typeface="+mj-lt"/>
                      </a:endParaRPr>
                    </a:p>
                  </a:txBody>
                  <a:tcPr marL="9525" marR="9525" marT="9525" marB="0"/>
                </a:tc>
                <a:tc>
                  <a:txBody>
                    <a:bodyPr/>
                    <a:lstStyle/>
                    <a:p>
                      <a:pPr algn="l" fontAlgn="t"/>
                      <a:r>
                        <a:rPr lang="fr-FR" sz="1600" u="none" strike="noStrike">
                          <a:effectLst/>
                          <a:latin typeface="+mj-lt"/>
                        </a:rPr>
                        <a:t>R</a:t>
                      </a:r>
                      <a:endParaRPr lang="fr-FR" sz="1600" b="0" i="0" u="none" strike="noStrike">
                        <a:solidFill>
                          <a:srgbClr val="000000"/>
                        </a:solidFill>
                        <a:effectLst/>
                        <a:latin typeface="+mj-lt"/>
                      </a:endParaRPr>
                    </a:p>
                  </a:txBody>
                  <a:tcPr marL="9525" marR="9525" marT="9525" marB="0"/>
                </a:tc>
                <a:tc>
                  <a:txBody>
                    <a:bodyPr/>
                    <a:lstStyle/>
                    <a:p>
                      <a:pPr algn="l" fontAlgn="t"/>
                      <a:r>
                        <a:rPr lang="fr-FR" sz="1600" u="none" strike="noStrike">
                          <a:effectLst/>
                          <a:latin typeface="+mj-lt"/>
                        </a:rPr>
                        <a:t>I-AMO</a:t>
                      </a:r>
                      <a:endParaRPr lang="fr-FR" sz="1600" b="0" i="0" u="none" strike="noStrike">
                        <a:solidFill>
                          <a:srgbClr val="000000"/>
                        </a:solidFill>
                        <a:effectLst/>
                        <a:latin typeface="+mj-lt"/>
                      </a:endParaRPr>
                    </a:p>
                  </a:txBody>
                  <a:tcPr marL="9525" marR="9525" marT="9525" marB="0"/>
                </a:tc>
                <a:tc>
                  <a:txBody>
                    <a:bodyPr/>
                    <a:lstStyle/>
                    <a:p>
                      <a:pPr algn="l" fontAlgn="t"/>
                      <a:r>
                        <a:rPr lang="en-US" sz="1600" u="none" strike="noStrike" dirty="0">
                          <a:effectLst/>
                          <a:latin typeface="+mj-lt"/>
                        </a:rPr>
                        <a:t>Interim report of Advisory Mechanisms and Organization</a:t>
                      </a:r>
                      <a:endParaRPr lang="en-US" sz="1600" b="0" i="0" u="none" strike="noStrike" dirty="0">
                        <a:solidFill>
                          <a:srgbClr val="000000"/>
                        </a:solidFill>
                        <a:effectLst/>
                        <a:latin typeface="+mj-lt"/>
                      </a:endParaRPr>
                    </a:p>
                  </a:txBody>
                  <a:tcPr marL="9525" marR="9525" marT="9525" marB="0"/>
                </a:tc>
                <a:tc>
                  <a:txBody>
                    <a:bodyPr/>
                    <a:lstStyle/>
                    <a:p>
                      <a:pPr algn="ctr" fontAlgn="t"/>
                      <a:r>
                        <a:rPr lang="fr-FR" sz="1600" u="none" strike="noStrike">
                          <a:effectLst/>
                          <a:latin typeface="+mj-lt"/>
                        </a:rPr>
                        <a:t>18</a:t>
                      </a:r>
                      <a:endParaRPr lang="fr-FR" sz="1600" b="1" i="0" u="none" strike="noStrike">
                        <a:solidFill>
                          <a:srgbClr val="000000"/>
                        </a:solidFill>
                        <a:effectLst/>
                        <a:latin typeface="+mj-lt"/>
                      </a:endParaRPr>
                    </a:p>
                  </a:txBody>
                  <a:tcPr marL="9525" marR="9525" marT="9525" marB="0"/>
                </a:tc>
                <a:tc>
                  <a:txBody>
                    <a:bodyPr/>
                    <a:lstStyle/>
                    <a:p>
                      <a:pPr algn="ctr" fontAlgn="t"/>
                      <a:r>
                        <a:rPr lang="fr-FR" sz="1600" u="none" strike="noStrike">
                          <a:effectLst/>
                          <a:latin typeface="+mj-lt"/>
                        </a:rPr>
                        <a:t>CO</a:t>
                      </a:r>
                      <a:endParaRPr lang="fr-FR" sz="1600" b="1" i="0" u="none" strike="noStrike">
                        <a:solidFill>
                          <a:srgbClr val="000000"/>
                        </a:solidFill>
                        <a:effectLst/>
                        <a:latin typeface="+mj-lt"/>
                      </a:endParaRPr>
                    </a:p>
                  </a:txBody>
                  <a:tcPr marL="9525" marR="9525" marT="9525" marB="0"/>
                </a:tc>
              </a:tr>
              <a:tr h="428625">
                <a:tc>
                  <a:txBody>
                    <a:bodyPr/>
                    <a:lstStyle/>
                    <a:p>
                      <a:pPr algn="l" fontAlgn="t"/>
                      <a:r>
                        <a:rPr lang="fr-FR" sz="1600" u="none" strike="noStrike">
                          <a:effectLst/>
                          <a:latin typeface="+mj-lt"/>
                        </a:rPr>
                        <a:t>M2.3</a:t>
                      </a:r>
                      <a:endParaRPr lang="fr-FR" sz="1600" b="0" i="0" u="none" strike="noStrike">
                        <a:solidFill>
                          <a:srgbClr val="000000"/>
                        </a:solidFill>
                        <a:effectLst/>
                        <a:latin typeface="+mj-lt"/>
                      </a:endParaRPr>
                    </a:p>
                  </a:txBody>
                  <a:tcPr marL="9525" marR="9525" marT="9525" marB="0"/>
                </a:tc>
                <a:tc>
                  <a:txBody>
                    <a:bodyPr/>
                    <a:lstStyle/>
                    <a:p>
                      <a:pPr algn="l" fontAlgn="t"/>
                      <a:r>
                        <a:rPr lang="fr-FR" sz="1600" u="none" strike="noStrike">
                          <a:effectLst/>
                          <a:latin typeface="+mj-lt"/>
                        </a:rPr>
                        <a:t>R</a:t>
                      </a:r>
                      <a:endParaRPr lang="fr-FR" sz="1600" b="0" i="0" u="none" strike="noStrike">
                        <a:solidFill>
                          <a:srgbClr val="000000"/>
                        </a:solidFill>
                        <a:effectLst/>
                        <a:latin typeface="+mj-lt"/>
                      </a:endParaRPr>
                    </a:p>
                  </a:txBody>
                  <a:tcPr marL="9525" marR="9525" marT="9525" marB="0"/>
                </a:tc>
                <a:tc>
                  <a:txBody>
                    <a:bodyPr/>
                    <a:lstStyle/>
                    <a:p>
                      <a:pPr algn="l" fontAlgn="t"/>
                      <a:r>
                        <a:rPr lang="fr-FR" sz="1600" u="none" strike="noStrike">
                          <a:effectLst/>
                          <a:latin typeface="+mj-lt"/>
                        </a:rPr>
                        <a:t>I-CDO</a:t>
                      </a:r>
                      <a:endParaRPr lang="fr-FR" sz="1600" b="0" i="0" u="none" strike="noStrike">
                        <a:solidFill>
                          <a:srgbClr val="000000"/>
                        </a:solidFill>
                        <a:effectLst/>
                        <a:latin typeface="+mj-lt"/>
                      </a:endParaRPr>
                    </a:p>
                  </a:txBody>
                  <a:tcPr marL="9525" marR="9525" marT="9525" marB="0"/>
                </a:tc>
                <a:tc>
                  <a:txBody>
                    <a:bodyPr/>
                    <a:lstStyle/>
                    <a:p>
                      <a:pPr algn="l" fontAlgn="t"/>
                      <a:r>
                        <a:rPr lang="en-US" sz="1600" u="none" strike="noStrike">
                          <a:effectLst/>
                          <a:latin typeface="+mj-lt"/>
                        </a:rPr>
                        <a:t>Interim Report on Communication, Dissemination and Outreach</a:t>
                      </a:r>
                      <a:endParaRPr lang="en-US" sz="1600" b="0" i="0" u="none" strike="noStrike">
                        <a:solidFill>
                          <a:srgbClr val="000000"/>
                        </a:solidFill>
                        <a:effectLst/>
                        <a:latin typeface="+mj-lt"/>
                      </a:endParaRPr>
                    </a:p>
                  </a:txBody>
                  <a:tcPr marL="9525" marR="9525" marT="9525" marB="0"/>
                </a:tc>
                <a:tc>
                  <a:txBody>
                    <a:bodyPr/>
                    <a:lstStyle/>
                    <a:p>
                      <a:pPr algn="ctr" fontAlgn="t"/>
                      <a:r>
                        <a:rPr lang="fr-FR" sz="1600" u="none" strike="noStrike">
                          <a:effectLst/>
                          <a:latin typeface="+mj-lt"/>
                        </a:rPr>
                        <a:t>12</a:t>
                      </a:r>
                      <a:endParaRPr lang="fr-FR" sz="1600" b="1" i="0" u="none" strike="noStrike">
                        <a:solidFill>
                          <a:srgbClr val="000000"/>
                        </a:solidFill>
                        <a:effectLst/>
                        <a:latin typeface="+mj-lt"/>
                      </a:endParaRPr>
                    </a:p>
                  </a:txBody>
                  <a:tcPr marL="9525" marR="9525" marT="9525" marB="0"/>
                </a:tc>
                <a:tc>
                  <a:txBody>
                    <a:bodyPr/>
                    <a:lstStyle/>
                    <a:p>
                      <a:pPr algn="ctr" fontAlgn="t"/>
                      <a:r>
                        <a:rPr lang="fr-FR" sz="1600" u="none" strike="noStrike">
                          <a:effectLst/>
                          <a:latin typeface="+mj-lt"/>
                        </a:rPr>
                        <a:t>CO</a:t>
                      </a:r>
                      <a:endParaRPr lang="fr-FR" sz="1600" b="1" i="0" u="none" strike="noStrike">
                        <a:solidFill>
                          <a:srgbClr val="000000"/>
                        </a:solidFill>
                        <a:effectLst/>
                        <a:latin typeface="+mj-lt"/>
                      </a:endParaRPr>
                    </a:p>
                  </a:txBody>
                  <a:tcPr marL="9525" marR="9525" marT="9525" marB="0"/>
                </a:tc>
              </a:tr>
              <a:tr h="314325">
                <a:tc>
                  <a:txBody>
                    <a:bodyPr/>
                    <a:lstStyle/>
                    <a:p>
                      <a:pPr algn="l" fontAlgn="t"/>
                      <a:r>
                        <a:rPr lang="fr-FR" sz="1600" u="none" strike="noStrike">
                          <a:effectLst/>
                          <a:latin typeface="+mj-lt"/>
                        </a:rPr>
                        <a:t>M2.4</a:t>
                      </a:r>
                      <a:endParaRPr lang="fr-FR" sz="1600" b="0" i="0" u="none" strike="noStrike">
                        <a:solidFill>
                          <a:srgbClr val="000000"/>
                        </a:solidFill>
                        <a:effectLst/>
                        <a:latin typeface="+mj-lt"/>
                      </a:endParaRPr>
                    </a:p>
                  </a:txBody>
                  <a:tcPr marL="9525" marR="9525" marT="9525" marB="0"/>
                </a:tc>
                <a:tc>
                  <a:txBody>
                    <a:bodyPr/>
                    <a:lstStyle/>
                    <a:p>
                      <a:pPr algn="l" fontAlgn="t"/>
                      <a:r>
                        <a:rPr lang="fr-FR" sz="1600" u="none" strike="noStrike">
                          <a:effectLst/>
                          <a:latin typeface="+mj-lt"/>
                        </a:rPr>
                        <a:t>R</a:t>
                      </a:r>
                      <a:endParaRPr lang="fr-FR" sz="1600" b="0" i="0" u="none" strike="noStrike">
                        <a:solidFill>
                          <a:srgbClr val="000000"/>
                        </a:solidFill>
                        <a:effectLst/>
                        <a:latin typeface="+mj-lt"/>
                      </a:endParaRPr>
                    </a:p>
                  </a:txBody>
                  <a:tcPr marL="9525" marR="9525" marT="9525" marB="0"/>
                </a:tc>
                <a:tc>
                  <a:txBody>
                    <a:bodyPr/>
                    <a:lstStyle/>
                    <a:p>
                      <a:pPr algn="l" fontAlgn="t"/>
                      <a:r>
                        <a:rPr lang="fr-FR" sz="1600" u="none" strike="noStrike" dirty="0">
                          <a:effectLst/>
                          <a:latin typeface="+mj-lt"/>
                        </a:rPr>
                        <a:t>I-FMN</a:t>
                      </a:r>
                      <a:endParaRPr lang="fr-FR" sz="1600" b="0" i="0" u="none" strike="noStrike" dirty="0">
                        <a:solidFill>
                          <a:srgbClr val="000000"/>
                        </a:solidFill>
                        <a:effectLst/>
                        <a:latin typeface="+mj-lt"/>
                      </a:endParaRPr>
                    </a:p>
                  </a:txBody>
                  <a:tcPr marL="9525" marR="9525" marT="9525" marB="0"/>
                </a:tc>
                <a:tc>
                  <a:txBody>
                    <a:bodyPr/>
                    <a:lstStyle/>
                    <a:p>
                      <a:pPr algn="l" fontAlgn="t"/>
                      <a:r>
                        <a:rPr lang="en-US" sz="1600" u="none" strike="noStrike">
                          <a:effectLst/>
                          <a:latin typeface="+mj-lt"/>
                        </a:rPr>
                        <a:t>Interim Report on Financial Management Needs</a:t>
                      </a:r>
                      <a:endParaRPr lang="en-US" sz="1600" b="0" i="0" u="none" strike="noStrike">
                        <a:solidFill>
                          <a:srgbClr val="000000"/>
                        </a:solidFill>
                        <a:effectLst/>
                        <a:latin typeface="+mj-lt"/>
                      </a:endParaRPr>
                    </a:p>
                  </a:txBody>
                  <a:tcPr marL="9525" marR="9525" marT="9525" marB="0"/>
                </a:tc>
                <a:tc>
                  <a:txBody>
                    <a:bodyPr/>
                    <a:lstStyle/>
                    <a:p>
                      <a:pPr algn="ctr" fontAlgn="t"/>
                      <a:r>
                        <a:rPr lang="fr-FR" sz="1600" u="none" strike="noStrike">
                          <a:effectLst/>
                          <a:latin typeface="+mj-lt"/>
                        </a:rPr>
                        <a:t>18</a:t>
                      </a:r>
                      <a:endParaRPr lang="fr-FR" sz="1600" b="1" i="0" u="none" strike="noStrike">
                        <a:solidFill>
                          <a:srgbClr val="000000"/>
                        </a:solidFill>
                        <a:effectLst/>
                        <a:latin typeface="+mj-lt"/>
                      </a:endParaRPr>
                    </a:p>
                  </a:txBody>
                  <a:tcPr marL="9525" marR="9525" marT="9525" marB="0"/>
                </a:tc>
                <a:tc>
                  <a:txBody>
                    <a:bodyPr/>
                    <a:lstStyle/>
                    <a:p>
                      <a:pPr algn="ctr" fontAlgn="t"/>
                      <a:r>
                        <a:rPr lang="fr-FR" sz="1600" u="none" strike="noStrike" dirty="0">
                          <a:effectLst/>
                          <a:latin typeface="+mj-lt"/>
                        </a:rPr>
                        <a:t>CO</a:t>
                      </a:r>
                      <a:endParaRPr lang="fr-FR" sz="1600" b="1" i="0" u="none" strike="noStrike" dirty="0">
                        <a:solidFill>
                          <a:srgbClr val="000000"/>
                        </a:solidFill>
                        <a:effectLst/>
                        <a:latin typeface="+mj-lt"/>
                      </a:endParaRPr>
                    </a:p>
                  </a:txBody>
                  <a:tcPr marL="9525" marR="9525" marT="9525" marB="0"/>
                </a:tc>
              </a:tr>
            </a:tbl>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24"/>
          <p:cNvSpPr txBox="1">
            <a:spLocks noChangeArrowheads="1"/>
          </p:cNvSpPr>
          <p:nvPr/>
        </p:nvSpPr>
        <p:spPr bwMode="auto">
          <a:xfrm>
            <a:off x="3116112" y="252369"/>
            <a:ext cx="2300823" cy="646331"/>
          </a:xfrm>
          <a:prstGeom prst="rect">
            <a:avLst/>
          </a:prstGeom>
          <a:solidFill>
            <a:srgbClr val="FFFF00"/>
          </a:solidFill>
          <a:ln w="9525">
            <a:solidFill>
              <a:srgbClr val="FF0000"/>
            </a:solidFill>
            <a:miter lim="800000"/>
            <a:headEnd/>
            <a:tailEnd/>
          </a:ln>
          <a:effectLst/>
          <a:scene3d>
            <a:camera prst="orthographicFront"/>
            <a:lightRig rig="threePt" dir="t"/>
          </a:scene3d>
          <a:sp3d>
            <a:bevelT w="114300" prst="artDeco"/>
          </a:sp3d>
        </p:spPr>
        <p:txBody>
          <a:bodyPr wrap="none">
            <a:spAutoFit/>
          </a:bodyPr>
          <a:lstStyle/>
          <a:p>
            <a:r>
              <a:rPr lang="en-US" sz="3600" b="1" dirty="0" smtClean="0">
                <a:solidFill>
                  <a:schemeClr val="hlink"/>
                </a:solidFill>
                <a:effectLst>
                  <a:outerShdw blurRad="38100" dist="38100" dir="2700000" algn="tl">
                    <a:srgbClr val="000000">
                      <a:alpha val="43137"/>
                    </a:srgbClr>
                  </a:outerShdw>
                </a:effectLst>
              </a:rPr>
              <a:t>Work plan</a:t>
            </a:r>
            <a:endParaRPr lang="en-US" sz="3600" b="1" dirty="0">
              <a:effectLst>
                <a:outerShdw blurRad="38100" dist="38100" dir="2700000" algn="tl">
                  <a:srgbClr val="000000">
                    <a:alpha val="43137"/>
                  </a:srgbClr>
                </a:outerShdw>
              </a:effectLst>
            </a:endParaRPr>
          </a:p>
        </p:txBody>
      </p:sp>
      <p:pic>
        <p:nvPicPr>
          <p:cNvPr id="8" name="Image 7" descr="D:\TEMP\ESGARD\Acc RandD Sustainability\TIARA\TIARA contract\WP2\WP2_Gantt_v-05-25.gif"/>
          <p:cNvPicPr/>
          <p:nvPr/>
        </p:nvPicPr>
        <p:blipFill>
          <a:blip r:embed="rId2"/>
          <a:srcRect/>
          <a:stretch>
            <a:fillRect/>
          </a:stretch>
        </p:blipFill>
        <p:spPr bwMode="auto">
          <a:xfrm>
            <a:off x="107504" y="1416777"/>
            <a:ext cx="8928484" cy="523303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128775" y="33291"/>
            <a:ext cx="4275530" cy="584775"/>
          </a:xfrm>
          <a:prstGeom prst="rect">
            <a:avLst/>
          </a:prstGeom>
          <a:solidFill>
            <a:srgbClr val="FFFF00"/>
          </a:solidFill>
          <a:ln w="9525">
            <a:solidFill>
              <a:srgbClr val="FF0000"/>
            </a:solidFill>
            <a:miter lim="800000"/>
            <a:headEnd/>
            <a:tailEnd/>
          </a:ln>
          <a:effectLst/>
          <a:scene3d>
            <a:camera prst="orthographicFront"/>
            <a:lightRig rig="threePt" dir="t"/>
          </a:scene3d>
          <a:sp3d>
            <a:bevelT w="114300" prst="artDeco"/>
          </a:sp3d>
        </p:spPr>
        <p:txBody>
          <a:bodyPr wrap="none">
            <a:spAutoFit/>
          </a:bodyPr>
          <a:lstStyle/>
          <a:p>
            <a:r>
              <a:rPr lang="en-US" sz="3200" b="1" dirty="0" smtClean="0">
                <a:solidFill>
                  <a:schemeClr val="hlink"/>
                </a:solidFill>
                <a:effectLst>
                  <a:outerShdw blurRad="38100" dist="38100" dir="2700000" algn="tl">
                    <a:srgbClr val="000000">
                      <a:alpha val="43137"/>
                    </a:srgbClr>
                  </a:outerShdw>
                </a:effectLst>
              </a:rPr>
              <a:t>Organizational matters</a:t>
            </a:r>
            <a:endParaRPr lang="en-US" sz="3200" b="1" dirty="0">
              <a:effectLst>
                <a:outerShdw blurRad="38100" dist="38100" dir="2700000" algn="tl">
                  <a:srgbClr val="000000">
                    <a:alpha val="43137"/>
                  </a:srgbClr>
                </a:outerShdw>
              </a:effectLst>
            </a:endParaRPr>
          </a:p>
        </p:txBody>
      </p:sp>
      <p:graphicFrame>
        <p:nvGraphicFramePr>
          <p:cNvPr id="5" name="Tableau 4"/>
          <p:cNvGraphicFramePr>
            <a:graphicFrameLocks noGrp="1"/>
          </p:cNvGraphicFramePr>
          <p:nvPr>
            <p:extLst>
              <p:ext uri="{D42A27DB-BD31-4B8C-83A1-F6EECF244321}">
                <p14:modId xmlns:p14="http://schemas.microsoft.com/office/powerpoint/2010/main" val="1835665736"/>
              </p:ext>
            </p:extLst>
          </p:nvPr>
        </p:nvGraphicFramePr>
        <p:xfrm>
          <a:off x="380340" y="2628755"/>
          <a:ext cx="7772400" cy="3657600"/>
        </p:xfrm>
        <a:graphic>
          <a:graphicData uri="http://schemas.openxmlformats.org/drawingml/2006/table">
            <a:tbl>
              <a:tblPr firstRow="1" firstCol="1" bandRow="1">
                <a:tableStyleId>{5C22544A-7EE6-4342-B048-85BDC9FD1C3A}</a:tableStyleId>
              </a:tblPr>
              <a:tblGrid>
                <a:gridCol w="2609864"/>
                <a:gridCol w="5162536"/>
              </a:tblGrid>
              <a:tr h="167955">
                <a:tc>
                  <a:txBody>
                    <a:bodyPr/>
                    <a:lstStyle/>
                    <a:p>
                      <a:pPr algn="just">
                        <a:spcAft>
                          <a:spcPts val="0"/>
                        </a:spcAft>
                      </a:pPr>
                      <a:r>
                        <a:rPr lang="en-US" sz="2000" dirty="0" smtClean="0">
                          <a:solidFill>
                            <a:schemeClr val="tx1"/>
                          </a:solidFill>
                          <a:effectLst/>
                          <a:latin typeface="+mn-lt"/>
                          <a:ea typeface="+mn-ea"/>
                        </a:rPr>
                        <a:t>WP2</a:t>
                      </a:r>
                      <a:endParaRPr lang="fr-FR" sz="2000" dirty="0">
                        <a:solidFill>
                          <a:schemeClr val="tx1"/>
                        </a:solidFill>
                        <a:effectLst/>
                        <a:latin typeface="Times New Roman"/>
                        <a:ea typeface="Times New Roman"/>
                      </a:endParaRPr>
                    </a:p>
                  </a:txBody>
                  <a:tcPr marL="53985" marR="53985" marT="0" marB="0"/>
                </a:tc>
                <a:tc>
                  <a:txBody>
                    <a:bodyPr/>
                    <a:lstStyle/>
                    <a:p>
                      <a:pPr algn="just">
                        <a:spcAft>
                          <a:spcPts val="0"/>
                        </a:spcAft>
                      </a:pPr>
                      <a:r>
                        <a:rPr lang="en-US" sz="2000" dirty="0">
                          <a:effectLst/>
                        </a:rPr>
                        <a:t> </a:t>
                      </a:r>
                      <a:r>
                        <a:rPr lang="en-US" sz="2000" b="1" dirty="0" smtClean="0">
                          <a:solidFill>
                            <a:schemeClr val="tx1"/>
                          </a:solidFill>
                          <a:effectLst/>
                        </a:rPr>
                        <a:t>Contacts</a:t>
                      </a:r>
                      <a:endParaRPr lang="fr-FR" sz="2000" b="1" dirty="0">
                        <a:solidFill>
                          <a:schemeClr val="tx1"/>
                        </a:solidFill>
                        <a:effectLst/>
                        <a:latin typeface="Times New Roman"/>
                        <a:ea typeface="Times New Roman"/>
                      </a:endParaRPr>
                    </a:p>
                  </a:txBody>
                  <a:tcPr marL="53985" marR="53985" marT="0" marB="0"/>
                </a:tc>
              </a:tr>
              <a:tr h="167955">
                <a:tc>
                  <a:txBody>
                    <a:bodyPr/>
                    <a:lstStyle/>
                    <a:p>
                      <a:pPr algn="just">
                        <a:spcAft>
                          <a:spcPts val="0"/>
                        </a:spcAft>
                      </a:pPr>
                      <a:r>
                        <a:rPr lang="en-US" sz="2000" dirty="0">
                          <a:solidFill>
                            <a:schemeClr val="tx1"/>
                          </a:solidFill>
                          <a:effectLst/>
                        </a:rPr>
                        <a:t>CEA</a:t>
                      </a:r>
                      <a:endParaRPr lang="fr-FR" sz="2000" dirty="0">
                        <a:solidFill>
                          <a:schemeClr val="tx1"/>
                        </a:solidFill>
                        <a:effectLst/>
                        <a:latin typeface="Times New Roman"/>
                        <a:ea typeface="Times New Roman"/>
                      </a:endParaRPr>
                    </a:p>
                  </a:txBody>
                  <a:tcPr marL="53985" marR="53985" marT="0" marB="0"/>
                </a:tc>
                <a:tc>
                  <a:txBody>
                    <a:bodyPr/>
                    <a:lstStyle/>
                    <a:p>
                      <a:pPr algn="just">
                        <a:spcAft>
                          <a:spcPts val="0"/>
                        </a:spcAft>
                      </a:pPr>
                      <a:r>
                        <a:rPr lang="en-US" sz="2000" u="sng">
                          <a:effectLst/>
                          <a:hlinkClick r:id="rId2"/>
                        </a:rPr>
                        <a:t>Roy.aleksan@cea.fr</a:t>
                      </a:r>
                      <a:r>
                        <a:rPr lang="en-US" sz="2000">
                          <a:effectLst/>
                        </a:rPr>
                        <a:t> </a:t>
                      </a:r>
                      <a:endParaRPr lang="fr-FR" sz="2000">
                        <a:effectLst/>
                        <a:latin typeface="Times New Roman"/>
                        <a:ea typeface="Times New Roman"/>
                      </a:endParaRPr>
                    </a:p>
                  </a:txBody>
                  <a:tcPr marL="53985" marR="53985" marT="0" marB="0"/>
                </a:tc>
              </a:tr>
              <a:tr h="167955">
                <a:tc>
                  <a:txBody>
                    <a:bodyPr/>
                    <a:lstStyle/>
                    <a:p>
                      <a:pPr algn="just">
                        <a:spcAft>
                          <a:spcPts val="0"/>
                        </a:spcAft>
                      </a:pPr>
                      <a:r>
                        <a:rPr lang="en-US" sz="2000" dirty="0">
                          <a:solidFill>
                            <a:schemeClr val="tx1"/>
                          </a:solidFill>
                          <a:effectLst/>
                        </a:rPr>
                        <a:t>CERN</a:t>
                      </a:r>
                      <a:endParaRPr lang="fr-FR" sz="2000" dirty="0">
                        <a:solidFill>
                          <a:schemeClr val="tx1"/>
                        </a:solidFill>
                        <a:effectLst/>
                        <a:latin typeface="Times New Roman"/>
                        <a:ea typeface="Times New Roman"/>
                      </a:endParaRPr>
                    </a:p>
                  </a:txBody>
                  <a:tcPr marL="53985" marR="53985" marT="0" marB="0"/>
                </a:tc>
                <a:tc>
                  <a:txBody>
                    <a:bodyPr/>
                    <a:lstStyle/>
                    <a:p>
                      <a:pPr algn="just">
                        <a:spcAft>
                          <a:spcPts val="0"/>
                        </a:spcAft>
                      </a:pPr>
                      <a:r>
                        <a:rPr lang="en-US" sz="2000" u="sng">
                          <a:effectLst/>
                          <a:hlinkClick r:id="rId3"/>
                        </a:rPr>
                        <a:t>Steve.myers@cern.ch</a:t>
                      </a:r>
                      <a:r>
                        <a:rPr lang="en-US" sz="2000">
                          <a:effectLst/>
                        </a:rPr>
                        <a:t> </a:t>
                      </a:r>
                      <a:endParaRPr lang="fr-FR" sz="2000">
                        <a:effectLst/>
                        <a:latin typeface="Times New Roman"/>
                        <a:ea typeface="Times New Roman"/>
                      </a:endParaRPr>
                    </a:p>
                  </a:txBody>
                  <a:tcPr marL="53985" marR="53985" marT="0" marB="0"/>
                </a:tc>
              </a:tr>
              <a:tr h="167955">
                <a:tc>
                  <a:txBody>
                    <a:bodyPr/>
                    <a:lstStyle/>
                    <a:p>
                      <a:pPr algn="just">
                        <a:spcAft>
                          <a:spcPts val="0"/>
                        </a:spcAft>
                      </a:pPr>
                      <a:r>
                        <a:rPr lang="en-US" sz="2000" dirty="0">
                          <a:solidFill>
                            <a:schemeClr val="tx1"/>
                          </a:solidFill>
                          <a:effectLst/>
                        </a:rPr>
                        <a:t>CNRS</a:t>
                      </a:r>
                      <a:endParaRPr lang="fr-FR" sz="2000" dirty="0">
                        <a:solidFill>
                          <a:schemeClr val="tx1"/>
                        </a:solidFill>
                        <a:effectLst/>
                        <a:latin typeface="Times New Roman"/>
                        <a:ea typeface="Times New Roman"/>
                      </a:endParaRPr>
                    </a:p>
                  </a:txBody>
                  <a:tcPr marL="53985" marR="53985" marT="0" marB="0"/>
                </a:tc>
                <a:tc>
                  <a:txBody>
                    <a:bodyPr/>
                    <a:lstStyle/>
                    <a:p>
                      <a:pPr algn="just">
                        <a:spcAft>
                          <a:spcPts val="0"/>
                        </a:spcAft>
                      </a:pPr>
                      <a:r>
                        <a:rPr lang="en-US" sz="2000" u="sng">
                          <a:effectLst/>
                          <a:hlinkClick r:id="rId4"/>
                        </a:rPr>
                        <a:t>mueller@ipno.in2P3.fr</a:t>
                      </a:r>
                      <a:r>
                        <a:rPr lang="en-US" sz="2000">
                          <a:effectLst/>
                        </a:rPr>
                        <a:t> </a:t>
                      </a:r>
                      <a:endParaRPr lang="fr-FR" sz="2000">
                        <a:effectLst/>
                        <a:latin typeface="Times New Roman"/>
                        <a:ea typeface="Times New Roman"/>
                      </a:endParaRPr>
                    </a:p>
                  </a:txBody>
                  <a:tcPr marL="53985" marR="53985" marT="0" marB="0"/>
                </a:tc>
              </a:tr>
              <a:tr h="167955">
                <a:tc>
                  <a:txBody>
                    <a:bodyPr/>
                    <a:lstStyle/>
                    <a:p>
                      <a:pPr algn="just">
                        <a:spcAft>
                          <a:spcPts val="0"/>
                        </a:spcAft>
                      </a:pPr>
                      <a:r>
                        <a:rPr lang="en-US" sz="2000" dirty="0">
                          <a:solidFill>
                            <a:schemeClr val="tx1"/>
                          </a:solidFill>
                          <a:effectLst/>
                        </a:rPr>
                        <a:t>CIEMAT</a:t>
                      </a:r>
                      <a:endParaRPr lang="fr-FR" sz="2000" dirty="0">
                        <a:solidFill>
                          <a:schemeClr val="tx1"/>
                        </a:solidFill>
                        <a:effectLst/>
                        <a:latin typeface="Times New Roman"/>
                        <a:ea typeface="Times New Roman"/>
                      </a:endParaRPr>
                    </a:p>
                  </a:txBody>
                  <a:tcPr marL="53985" marR="53985" marT="0" marB="0"/>
                </a:tc>
                <a:tc>
                  <a:txBody>
                    <a:bodyPr/>
                    <a:lstStyle/>
                    <a:p>
                      <a:pPr algn="just">
                        <a:spcAft>
                          <a:spcPts val="0"/>
                        </a:spcAft>
                      </a:pPr>
                      <a:r>
                        <a:rPr lang="en-US" sz="2000" u="sng">
                          <a:effectLst/>
                          <a:hlinkClick r:id="rId5"/>
                        </a:rPr>
                        <a:t>jm.perez@ciemat.es</a:t>
                      </a:r>
                      <a:r>
                        <a:rPr lang="en-US" sz="2000">
                          <a:effectLst/>
                        </a:rPr>
                        <a:t> </a:t>
                      </a:r>
                      <a:endParaRPr lang="fr-FR" sz="2000">
                        <a:effectLst/>
                        <a:latin typeface="Times New Roman"/>
                        <a:ea typeface="Times New Roman"/>
                      </a:endParaRPr>
                    </a:p>
                  </a:txBody>
                  <a:tcPr marL="53985" marR="53985" marT="0" marB="0"/>
                </a:tc>
              </a:tr>
              <a:tr h="167955">
                <a:tc>
                  <a:txBody>
                    <a:bodyPr/>
                    <a:lstStyle/>
                    <a:p>
                      <a:pPr algn="just">
                        <a:spcAft>
                          <a:spcPts val="0"/>
                        </a:spcAft>
                      </a:pPr>
                      <a:r>
                        <a:rPr lang="en-US" sz="2000" dirty="0">
                          <a:solidFill>
                            <a:schemeClr val="tx1"/>
                          </a:solidFill>
                          <a:effectLst/>
                        </a:rPr>
                        <a:t>DESY</a:t>
                      </a:r>
                      <a:endParaRPr lang="fr-FR" sz="2000" dirty="0">
                        <a:solidFill>
                          <a:schemeClr val="tx1"/>
                        </a:solidFill>
                        <a:effectLst/>
                        <a:latin typeface="Times New Roman"/>
                        <a:ea typeface="Times New Roman"/>
                      </a:endParaRPr>
                    </a:p>
                  </a:txBody>
                  <a:tcPr marL="53985" marR="53985" marT="0" marB="0"/>
                </a:tc>
                <a:tc>
                  <a:txBody>
                    <a:bodyPr/>
                    <a:lstStyle/>
                    <a:p>
                      <a:pPr algn="just">
                        <a:spcAft>
                          <a:spcPts val="0"/>
                        </a:spcAft>
                      </a:pPr>
                      <a:r>
                        <a:rPr lang="en-US" sz="2000" u="sng">
                          <a:effectLst/>
                          <a:hlinkClick r:id="rId6"/>
                        </a:rPr>
                        <a:t>karsten.wurr@desy.de</a:t>
                      </a:r>
                      <a:r>
                        <a:rPr lang="en-US" sz="2000">
                          <a:effectLst/>
                        </a:rPr>
                        <a:t> </a:t>
                      </a:r>
                      <a:endParaRPr lang="fr-FR" sz="2000">
                        <a:effectLst/>
                        <a:latin typeface="Times New Roman"/>
                        <a:ea typeface="Times New Roman"/>
                      </a:endParaRPr>
                    </a:p>
                  </a:txBody>
                  <a:tcPr marL="53985" marR="53985" marT="0" marB="0"/>
                </a:tc>
              </a:tr>
              <a:tr h="167955">
                <a:tc>
                  <a:txBody>
                    <a:bodyPr/>
                    <a:lstStyle/>
                    <a:p>
                      <a:pPr algn="just">
                        <a:spcAft>
                          <a:spcPts val="0"/>
                        </a:spcAft>
                      </a:pPr>
                      <a:r>
                        <a:rPr lang="en-US" sz="2000" dirty="0">
                          <a:solidFill>
                            <a:schemeClr val="tx1"/>
                          </a:solidFill>
                          <a:effectLst/>
                        </a:rPr>
                        <a:t>GSI</a:t>
                      </a:r>
                      <a:endParaRPr lang="fr-FR" sz="2000" dirty="0">
                        <a:solidFill>
                          <a:schemeClr val="tx1"/>
                        </a:solidFill>
                        <a:effectLst/>
                        <a:latin typeface="Times New Roman"/>
                        <a:ea typeface="Times New Roman"/>
                      </a:endParaRPr>
                    </a:p>
                  </a:txBody>
                  <a:tcPr marL="53985" marR="53985" marT="0" marB="0"/>
                </a:tc>
                <a:tc>
                  <a:txBody>
                    <a:bodyPr/>
                    <a:lstStyle/>
                    <a:p>
                      <a:pPr algn="just">
                        <a:spcAft>
                          <a:spcPts val="0"/>
                        </a:spcAft>
                      </a:pPr>
                      <a:r>
                        <a:rPr lang="en-US" sz="2000" u="sng">
                          <a:effectLst/>
                          <a:hlinkClick r:id="rId7"/>
                        </a:rPr>
                        <a:t>H.Eickhoff@gsi.de</a:t>
                      </a:r>
                      <a:endParaRPr lang="fr-FR" sz="2000">
                        <a:effectLst/>
                        <a:latin typeface="Times New Roman"/>
                        <a:ea typeface="Times New Roman"/>
                      </a:endParaRPr>
                    </a:p>
                  </a:txBody>
                  <a:tcPr marL="53985" marR="53985" marT="0" marB="0"/>
                </a:tc>
              </a:tr>
              <a:tr h="167955">
                <a:tc>
                  <a:txBody>
                    <a:bodyPr/>
                    <a:lstStyle/>
                    <a:p>
                      <a:pPr algn="just">
                        <a:spcAft>
                          <a:spcPts val="0"/>
                        </a:spcAft>
                      </a:pPr>
                      <a:r>
                        <a:rPr lang="en-US" sz="2000" dirty="0">
                          <a:solidFill>
                            <a:schemeClr val="tx1"/>
                          </a:solidFill>
                          <a:effectLst/>
                        </a:rPr>
                        <a:t>INFN</a:t>
                      </a:r>
                      <a:endParaRPr lang="fr-FR" sz="2000" dirty="0">
                        <a:solidFill>
                          <a:schemeClr val="tx1"/>
                        </a:solidFill>
                        <a:effectLst/>
                        <a:latin typeface="Times New Roman"/>
                        <a:ea typeface="Times New Roman"/>
                      </a:endParaRPr>
                    </a:p>
                  </a:txBody>
                  <a:tcPr marL="53985" marR="53985" marT="0" marB="0"/>
                </a:tc>
                <a:tc>
                  <a:txBody>
                    <a:bodyPr/>
                    <a:lstStyle/>
                    <a:p>
                      <a:pPr algn="just">
                        <a:spcAft>
                          <a:spcPts val="0"/>
                        </a:spcAft>
                      </a:pPr>
                      <a:r>
                        <a:rPr lang="en-US" sz="2000" u="sng">
                          <a:effectLst/>
                          <a:hlinkClick r:id="rId8"/>
                        </a:rPr>
                        <a:t>vacchi@ts.infn.it</a:t>
                      </a:r>
                      <a:r>
                        <a:rPr lang="en-US" sz="2000">
                          <a:effectLst/>
                        </a:rPr>
                        <a:t> </a:t>
                      </a:r>
                      <a:endParaRPr lang="fr-FR" sz="2000">
                        <a:effectLst/>
                        <a:latin typeface="Times New Roman"/>
                        <a:ea typeface="Times New Roman"/>
                      </a:endParaRPr>
                    </a:p>
                  </a:txBody>
                  <a:tcPr marL="53985" marR="53985" marT="0" marB="0"/>
                </a:tc>
              </a:tr>
              <a:tr h="167955">
                <a:tc>
                  <a:txBody>
                    <a:bodyPr/>
                    <a:lstStyle/>
                    <a:p>
                      <a:pPr algn="just">
                        <a:spcAft>
                          <a:spcPts val="0"/>
                        </a:spcAft>
                      </a:pPr>
                      <a:r>
                        <a:rPr lang="en-US" sz="2000" dirty="0">
                          <a:solidFill>
                            <a:schemeClr val="tx1"/>
                          </a:solidFill>
                          <a:effectLst/>
                        </a:rPr>
                        <a:t>PSI</a:t>
                      </a:r>
                      <a:endParaRPr lang="fr-FR" sz="2000" dirty="0">
                        <a:solidFill>
                          <a:schemeClr val="tx1"/>
                        </a:solidFill>
                        <a:effectLst/>
                        <a:latin typeface="Times New Roman"/>
                        <a:ea typeface="Times New Roman"/>
                      </a:endParaRPr>
                    </a:p>
                  </a:txBody>
                  <a:tcPr marL="53985" marR="53985" marT="0" marB="0"/>
                </a:tc>
                <a:tc>
                  <a:txBody>
                    <a:bodyPr/>
                    <a:lstStyle/>
                    <a:p>
                      <a:pPr algn="just">
                        <a:spcAft>
                          <a:spcPts val="0"/>
                        </a:spcAft>
                      </a:pPr>
                      <a:r>
                        <a:rPr lang="en-US" sz="2000" u="sng" dirty="0">
                          <a:effectLst/>
                          <a:hlinkClick r:id="rId9"/>
                        </a:rPr>
                        <a:t>Leonid.rivkin@psi.ch</a:t>
                      </a:r>
                      <a:r>
                        <a:rPr lang="en-US" sz="2000" dirty="0">
                          <a:effectLst/>
                        </a:rPr>
                        <a:t>  </a:t>
                      </a:r>
                      <a:endParaRPr lang="fr-FR" sz="2000" dirty="0">
                        <a:effectLst/>
                        <a:latin typeface="Times New Roman"/>
                        <a:ea typeface="Times New Roman"/>
                      </a:endParaRPr>
                    </a:p>
                  </a:txBody>
                  <a:tcPr marL="53985" marR="53985" marT="0" marB="0"/>
                </a:tc>
              </a:tr>
              <a:tr h="167955">
                <a:tc>
                  <a:txBody>
                    <a:bodyPr/>
                    <a:lstStyle/>
                    <a:p>
                      <a:pPr algn="just">
                        <a:spcAft>
                          <a:spcPts val="0"/>
                        </a:spcAft>
                      </a:pPr>
                      <a:r>
                        <a:rPr lang="en-US" sz="2000" dirty="0">
                          <a:solidFill>
                            <a:schemeClr val="tx1"/>
                          </a:solidFill>
                          <a:effectLst/>
                        </a:rPr>
                        <a:t>STFC</a:t>
                      </a:r>
                      <a:endParaRPr lang="fr-FR" sz="2000" dirty="0">
                        <a:solidFill>
                          <a:schemeClr val="tx1"/>
                        </a:solidFill>
                        <a:effectLst/>
                        <a:latin typeface="Times New Roman"/>
                        <a:ea typeface="Times New Roman"/>
                      </a:endParaRPr>
                    </a:p>
                  </a:txBody>
                  <a:tcPr marL="53985" marR="53985" marT="0" marB="0"/>
                </a:tc>
                <a:tc>
                  <a:txBody>
                    <a:bodyPr/>
                    <a:lstStyle/>
                    <a:p>
                      <a:pPr algn="just">
                        <a:spcAft>
                          <a:spcPts val="0"/>
                        </a:spcAft>
                      </a:pPr>
                      <a:r>
                        <a:rPr lang="en-US" sz="2000" u="sng" dirty="0">
                          <a:effectLst/>
                          <a:hlinkClick r:id="rId10"/>
                        </a:rPr>
                        <a:t>John.womersley@stfc.ac.uk</a:t>
                      </a:r>
                      <a:r>
                        <a:rPr lang="en-US" sz="2000" dirty="0">
                          <a:effectLst/>
                        </a:rPr>
                        <a:t> </a:t>
                      </a:r>
                      <a:endParaRPr lang="fr-FR" sz="2000" dirty="0">
                        <a:effectLst/>
                        <a:latin typeface="Times New Roman"/>
                        <a:ea typeface="Times New Roman"/>
                      </a:endParaRPr>
                    </a:p>
                  </a:txBody>
                  <a:tcPr marL="53985" marR="53985" marT="0" marB="0"/>
                </a:tc>
              </a:tr>
              <a:tr h="167955">
                <a:tc>
                  <a:txBody>
                    <a:bodyPr/>
                    <a:lstStyle/>
                    <a:p>
                      <a:pPr algn="just">
                        <a:spcAft>
                          <a:spcPts val="0"/>
                        </a:spcAft>
                      </a:pPr>
                      <a:r>
                        <a:rPr lang="en-US" sz="2000" dirty="0">
                          <a:solidFill>
                            <a:schemeClr val="tx1"/>
                          </a:solidFill>
                          <a:effectLst/>
                        </a:rPr>
                        <a:t>Uppsala</a:t>
                      </a:r>
                      <a:endParaRPr lang="fr-FR" sz="2000" dirty="0">
                        <a:solidFill>
                          <a:schemeClr val="tx1"/>
                        </a:solidFill>
                        <a:effectLst/>
                        <a:latin typeface="Times New Roman"/>
                        <a:ea typeface="Times New Roman"/>
                      </a:endParaRPr>
                    </a:p>
                  </a:txBody>
                  <a:tcPr marL="53985" marR="53985" marT="0" marB="0"/>
                </a:tc>
                <a:tc>
                  <a:txBody>
                    <a:bodyPr/>
                    <a:lstStyle/>
                    <a:p>
                      <a:pPr algn="just">
                        <a:spcAft>
                          <a:spcPts val="0"/>
                        </a:spcAft>
                      </a:pPr>
                      <a:r>
                        <a:rPr lang="en-US" sz="2000" u="sng" dirty="0">
                          <a:effectLst/>
                          <a:hlinkClick r:id="rId11"/>
                        </a:rPr>
                        <a:t>Tord.Ekelof@physics.uu.se</a:t>
                      </a:r>
                      <a:r>
                        <a:rPr lang="en-US" sz="2000" dirty="0">
                          <a:effectLst/>
                        </a:rPr>
                        <a:t> </a:t>
                      </a:r>
                      <a:endParaRPr lang="fr-FR" sz="2000" dirty="0">
                        <a:effectLst/>
                        <a:latin typeface="Times New Roman"/>
                        <a:ea typeface="Times New Roman"/>
                      </a:endParaRPr>
                    </a:p>
                  </a:txBody>
                  <a:tcPr marL="53985" marR="53985" marT="0" marB="0"/>
                </a:tc>
              </a:tr>
              <a:tr h="167955">
                <a:tc>
                  <a:txBody>
                    <a:bodyPr/>
                    <a:lstStyle/>
                    <a:p>
                      <a:pPr algn="just">
                        <a:spcAft>
                          <a:spcPts val="0"/>
                        </a:spcAft>
                      </a:pPr>
                      <a:r>
                        <a:rPr lang="en-US" sz="2000" dirty="0">
                          <a:solidFill>
                            <a:schemeClr val="tx1"/>
                          </a:solidFill>
                          <a:effectLst/>
                        </a:rPr>
                        <a:t>IFJ</a:t>
                      </a:r>
                      <a:endParaRPr lang="fr-FR" sz="2000" dirty="0">
                        <a:solidFill>
                          <a:schemeClr val="tx1"/>
                        </a:solidFill>
                        <a:effectLst/>
                        <a:latin typeface="Times New Roman"/>
                        <a:ea typeface="Times New Roman"/>
                      </a:endParaRPr>
                    </a:p>
                  </a:txBody>
                  <a:tcPr marL="53985" marR="53985" marT="0" marB="0"/>
                </a:tc>
                <a:tc>
                  <a:txBody>
                    <a:bodyPr/>
                    <a:lstStyle/>
                    <a:p>
                      <a:pPr algn="just">
                        <a:spcAft>
                          <a:spcPts val="0"/>
                        </a:spcAft>
                      </a:pPr>
                      <a:r>
                        <a:rPr lang="de-DE" sz="2000" u="sng" dirty="0">
                          <a:effectLst/>
                          <a:hlinkClick r:id="rId12"/>
                        </a:rPr>
                        <a:t>wrochna@ipj.gov.pl</a:t>
                      </a:r>
                      <a:r>
                        <a:rPr lang="de-DE" sz="2000" dirty="0">
                          <a:effectLst/>
                        </a:rPr>
                        <a:t> </a:t>
                      </a:r>
                      <a:endParaRPr lang="fr-FR" sz="2000" dirty="0">
                        <a:effectLst/>
                        <a:latin typeface="Times New Roman"/>
                        <a:ea typeface="Times New Roman"/>
                      </a:endParaRPr>
                    </a:p>
                  </a:txBody>
                  <a:tcPr marL="53985" marR="53985" marT="0" marB="0"/>
                </a:tc>
              </a:tr>
            </a:tbl>
          </a:graphicData>
        </a:graphic>
      </p:graphicFrame>
      <p:sp>
        <p:nvSpPr>
          <p:cNvPr id="6" name="ZoneTexte 5"/>
          <p:cNvSpPr txBox="1"/>
          <p:nvPr/>
        </p:nvSpPr>
        <p:spPr>
          <a:xfrm>
            <a:off x="395536" y="2132856"/>
            <a:ext cx="4116833" cy="400110"/>
          </a:xfrm>
          <a:prstGeom prst="rect">
            <a:avLst/>
          </a:prstGeom>
          <a:noFill/>
        </p:spPr>
        <p:txBody>
          <a:bodyPr wrap="none" rtlCol="0">
            <a:spAutoFit/>
          </a:bodyPr>
          <a:lstStyle/>
          <a:p>
            <a:r>
              <a:rPr lang="fr-FR" b="1" dirty="0" err="1" smtClean="0">
                <a:solidFill>
                  <a:schemeClr val="bg1"/>
                </a:solidFill>
              </a:rPr>
              <a:t>Participating</a:t>
            </a:r>
            <a:r>
              <a:rPr lang="fr-FR" b="1" dirty="0" smtClean="0">
                <a:solidFill>
                  <a:schemeClr val="bg1"/>
                </a:solidFill>
              </a:rPr>
              <a:t> institutes and contacts</a:t>
            </a:r>
            <a:endParaRPr lang="fr-FR" b="1" dirty="0">
              <a:solidFill>
                <a:schemeClr val="bg1"/>
              </a:solidFill>
            </a:endParaRPr>
          </a:p>
        </p:txBody>
      </p:sp>
      <p:sp>
        <p:nvSpPr>
          <p:cNvPr id="7" name="ZoneTexte 6"/>
          <p:cNvSpPr txBox="1"/>
          <p:nvPr/>
        </p:nvSpPr>
        <p:spPr>
          <a:xfrm>
            <a:off x="0" y="1182057"/>
            <a:ext cx="9144000" cy="830997"/>
          </a:xfrm>
          <a:prstGeom prst="rect">
            <a:avLst/>
          </a:prstGeom>
          <a:noFill/>
        </p:spPr>
        <p:txBody>
          <a:bodyPr wrap="square" rtlCol="0">
            <a:spAutoFit/>
          </a:bodyPr>
          <a:lstStyle/>
          <a:p>
            <a:pPr algn="l"/>
            <a:r>
              <a:rPr lang="fr-FR" sz="2400" b="1" dirty="0" smtClean="0">
                <a:solidFill>
                  <a:schemeClr val="bg1"/>
                </a:solidFill>
              </a:rPr>
              <a:t>WP2 </a:t>
            </a:r>
            <a:r>
              <a:rPr lang="fr-FR" sz="2400" b="1" dirty="0" err="1" smtClean="0">
                <a:solidFill>
                  <a:schemeClr val="bg1"/>
                </a:solidFill>
              </a:rPr>
              <a:t>strongly</a:t>
            </a:r>
            <a:r>
              <a:rPr lang="fr-FR" sz="2400" b="1" dirty="0" smtClean="0">
                <a:solidFill>
                  <a:schemeClr val="bg1"/>
                </a:solidFill>
              </a:rPr>
              <a:t> relies on the inputs </a:t>
            </a:r>
            <a:r>
              <a:rPr lang="fr-FR" sz="2400" b="1" dirty="0" err="1" smtClean="0">
                <a:solidFill>
                  <a:schemeClr val="bg1"/>
                </a:solidFill>
              </a:rPr>
              <a:t>from</a:t>
            </a:r>
            <a:r>
              <a:rPr lang="fr-FR" sz="2400" b="1" dirty="0" smtClean="0">
                <a:solidFill>
                  <a:schemeClr val="bg1"/>
                </a:solidFill>
              </a:rPr>
              <a:t> the </a:t>
            </a:r>
            <a:r>
              <a:rPr lang="fr-FR" sz="2400" b="1" dirty="0" err="1" smtClean="0">
                <a:solidFill>
                  <a:schemeClr val="bg1"/>
                </a:solidFill>
              </a:rPr>
              <a:t>other</a:t>
            </a:r>
            <a:r>
              <a:rPr lang="fr-FR" sz="2400" b="1" dirty="0" smtClean="0">
                <a:solidFill>
                  <a:schemeClr val="bg1"/>
                </a:solidFill>
              </a:rPr>
              <a:t> </a:t>
            </a:r>
            <a:r>
              <a:rPr lang="fr-FR" sz="2400" b="1" dirty="0" err="1" smtClean="0">
                <a:solidFill>
                  <a:schemeClr val="bg1"/>
                </a:solidFill>
              </a:rPr>
              <a:t>WPs</a:t>
            </a:r>
            <a:endParaRPr lang="fr-FR" sz="2400" b="1" dirty="0" smtClean="0">
              <a:solidFill>
                <a:schemeClr val="bg1"/>
              </a:solidFill>
            </a:endParaRPr>
          </a:p>
          <a:p>
            <a:pPr algn="l"/>
            <a:r>
              <a:rPr lang="fr-FR" sz="2400" b="1" dirty="0" err="1" smtClean="0">
                <a:solidFill>
                  <a:schemeClr val="bg1"/>
                </a:solidFill>
              </a:rPr>
              <a:t>Hence</a:t>
            </a:r>
            <a:r>
              <a:rPr lang="fr-FR" sz="2400" b="1" dirty="0" smtClean="0">
                <a:solidFill>
                  <a:schemeClr val="bg1"/>
                </a:solidFill>
              </a:rPr>
              <a:t> the effective </a:t>
            </a:r>
            <a:r>
              <a:rPr lang="fr-FR" sz="2400" b="1" dirty="0" err="1" smtClean="0">
                <a:solidFill>
                  <a:schemeClr val="bg1"/>
                </a:solidFill>
              </a:rPr>
              <a:t>work</a:t>
            </a:r>
            <a:r>
              <a:rPr lang="fr-FR" sz="2400" b="1" dirty="0" smtClean="0">
                <a:solidFill>
                  <a:schemeClr val="bg1"/>
                </a:solidFill>
              </a:rPr>
              <a:t> in </a:t>
            </a:r>
            <a:r>
              <a:rPr lang="fr-FR" sz="2400" b="1" dirty="0" err="1" smtClean="0">
                <a:solidFill>
                  <a:schemeClr val="bg1"/>
                </a:solidFill>
              </a:rPr>
              <a:t>most</a:t>
            </a:r>
            <a:r>
              <a:rPr lang="fr-FR" sz="2400" b="1" dirty="0" smtClean="0">
                <a:solidFill>
                  <a:schemeClr val="bg1"/>
                </a:solidFill>
              </a:rPr>
              <a:t> areas </a:t>
            </a:r>
            <a:r>
              <a:rPr lang="fr-FR" sz="2400" b="1" dirty="0" err="1" smtClean="0">
                <a:solidFill>
                  <a:schemeClr val="bg1"/>
                </a:solidFill>
              </a:rPr>
              <a:t>starts</a:t>
            </a:r>
            <a:r>
              <a:rPr lang="fr-FR" sz="2400" b="1" dirty="0" smtClean="0">
                <a:solidFill>
                  <a:schemeClr val="bg1"/>
                </a:solidFill>
              </a:rPr>
              <a:t> </a:t>
            </a:r>
            <a:r>
              <a:rPr lang="fr-FR" sz="2400" b="1" dirty="0" err="1" smtClean="0">
                <a:solidFill>
                  <a:schemeClr val="bg1"/>
                </a:solidFill>
              </a:rPr>
              <a:t>later</a:t>
            </a:r>
            <a:r>
              <a:rPr lang="fr-FR" sz="2400" b="1" dirty="0" smtClean="0">
                <a:solidFill>
                  <a:schemeClr val="bg1"/>
                </a:solidFill>
              </a:rPr>
              <a:t> </a:t>
            </a:r>
            <a:r>
              <a:rPr lang="fr-FR" sz="2400" b="1" dirty="0" err="1" smtClean="0">
                <a:solidFill>
                  <a:schemeClr val="bg1"/>
                </a:solidFill>
              </a:rPr>
              <a:t>than</a:t>
            </a:r>
            <a:r>
              <a:rPr lang="fr-FR" sz="2400" b="1" dirty="0" smtClean="0">
                <a:solidFill>
                  <a:schemeClr val="bg1"/>
                </a:solidFill>
              </a:rPr>
              <a:t> </a:t>
            </a:r>
            <a:r>
              <a:rPr lang="fr-FR" sz="2400" b="1" dirty="0" err="1" smtClean="0">
                <a:solidFill>
                  <a:schemeClr val="bg1"/>
                </a:solidFill>
              </a:rPr>
              <a:t>other</a:t>
            </a:r>
            <a:r>
              <a:rPr lang="fr-FR" sz="2400" b="1" dirty="0" smtClean="0">
                <a:solidFill>
                  <a:schemeClr val="bg1"/>
                </a:solidFill>
              </a:rPr>
              <a:t> </a:t>
            </a:r>
            <a:r>
              <a:rPr lang="fr-FR" sz="2400" b="1" dirty="0" err="1" smtClean="0">
                <a:solidFill>
                  <a:schemeClr val="bg1"/>
                </a:solidFill>
              </a:rPr>
              <a:t>WPs</a:t>
            </a:r>
            <a:endParaRPr lang="fr-FR" sz="2400" b="1" dirty="0">
              <a:solidFill>
                <a:schemeClr val="bg1"/>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1542874" y="33291"/>
            <a:ext cx="5447325" cy="584775"/>
          </a:xfrm>
          <a:prstGeom prst="rect">
            <a:avLst/>
          </a:prstGeom>
          <a:solidFill>
            <a:srgbClr val="FFFF00"/>
          </a:solidFill>
          <a:ln w="9525">
            <a:solidFill>
              <a:srgbClr val="FF0000"/>
            </a:solidFill>
            <a:miter lim="800000"/>
            <a:headEnd/>
            <a:tailEnd/>
          </a:ln>
          <a:effectLst/>
          <a:scene3d>
            <a:camera prst="orthographicFront"/>
            <a:lightRig rig="threePt" dir="t"/>
          </a:scene3d>
          <a:sp3d>
            <a:bevelT w="114300" prst="artDeco"/>
          </a:sp3d>
        </p:spPr>
        <p:txBody>
          <a:bodyPr wrap="none">
            <a:spAutoFit/>
          </a:bodyPr>
          <a:lstStyle/>
          <a:p>
            <a:r>
              <a:rPr lang="en-US" sz="3200" b="1" dirty="0" smtClean="0">
                <a:solidFill>
                  <a:schemeClr val="hlink"/>
                </a:solidFill>
                <a:effectLst>
                  <a:outerShdw blurRad="38100" dist="38100" dir="2700000" algn="tl">
                    <a:srgbClr val="000000">
                      <a:alpha val="43137"/>
                    </a:srgbClr>
                  </a:outerShdw>
                </a:effectLst>
              </a:rPr>
              <a:t>Organization matters (cont’d)</a:t>
            </a:r>
            <a:endParaRPr lang="en-US" sz="3200" b="1" dirty="0">
              <a:effectLst>
                <a:outerShdw blurRad="38100" dist="38100" dir="2700000" algn="tl">
                  <a:srgbClr val="000000">
                    <a:alpha val="43137"/>
                  </a:srgbClr>
                </a:outerShdw>
              </a:effectLst>
            </a:endParaRPr>
          </a:p>
        </p:txBody>
      </p:sp>
      <p:sp>
        <p:nvSpPr>
          <p:cNvPr id="4" name="ZoneTexte 3"/>
          <p:cNvSpPr txBox="1"/>
          <p:nvPr/>
        </p:nvSpPr>
        <p:spPr>
          <a:xfrm>
            <a:off x="611560" y="1459519"/>
            <a:ext cx="7948843" cy="2308324"/>
          </a:xfrm>
          <a:prstGeom prst="rect">
            <a:avLst/>
          </a:prstGeom>
          <a:noFill/>
        </p:spPr>
        <p:txBody>
          <a:bodyPr wrap="none" rtlCol="0">
            <a:spAutoFit/>
          </a:bodyPr>
          <a:lstStyle/>
          <a:p>
            <a:pPr algn="l"/>
            <a:r>
              <a:rPr lang="fr-FR" sz="2400" b="1" u="sng" dirty="0" smtClean="0">
                <a:solidFill>
                  <a:schemeClr val="bg1"/>
                </a:solidFill>
              </a:rPr>
              <a:t>WP2 </a:t>
            </a:r>
            <a:r>
              <a:rPr lang="fr-FR" sz="2400" b="1" u="sng" dirty="0" err="1" smtClean="0">
                <a:solidFill>
                  <a:schemeClr val="bg1"/>
                </a:solidFill>
              </a:rPr>
              <a:t>internal</a:t>
            </a:r>
            <a:r>
              <a:rPr lang="fr-FR" sz="2400" b="1" u="sng" dirty="0" smtClean="0">
                <a:solidFill>
                  <a:schemeClr val="bg1"/>
                </a:solidFill>
              </a:rPr>
              <a:t> meeting</a:t>
            </a:r>
          </a:p>
          <a:p>
            <a:pPr marL="342900" indent="-342900" algn="l">
              <a:buFont typeface="Wingdings" pitchFamily="2" charset="2"/>
              <a:buChar char="v"/>
            </a:pPr>
            <a:r>
              <a:rPr lang="fr-FR" sz="2400" b="1" dirty="0" smtClean="0">
                <a:solidFill>
                  <a:schemeClr val="bg1"/>
                </a:solidFill>
              </a:rPr>
              <a:t>First phone </a:t>
            </a:r>
            <a:r>
              <a:rPr lang="fr-FR" sz="2400" b="1" dirty="0" smtClean="0">
                <a:solidFill>
                  <a:schemeClr val="bg1"/>
                </a:solidFill>
              </a:rPr>
              <a:t>meeting </a:t>
            </a:r>
            <a:r>
              <a:rPr lang="fr-FR" sz="2400" b="1" dirty="0" err="1" smtClean="0">
                <a:solidFill>
                  <a:schemeClr val="bg1"/>
                </a:solidFill>
              </a:rPr>
              <a:t>will</a:t>
            </a:r>
            <a:r>
              <a:rPr lang="fr-FR" sz="2400" b="1" dirty="0" smtClean="0">
                <a:solidFill>
                  <a:schemeClr val="bg1"/>
                </a:solidFill>
              </a:rPr>
              <a:t> </a:t>
            </a:r>
            <a:r>
              <a:rPr lang="fr-FR" sz="2400" b="1" dirty="0" err="1" smtClean="0">
                <a:solidFill>
                  <a:schemeClr val="bg1"/>
                </a:solidFill>
              </a:rPr>
              <a:t>be</a:t>
            </a:r>
            <a:r>
              <a:rPr lang="fr-FR" sz="2400" b="1" dirty="0" smtClean="0">
                <a:solidFill>
                  <a:schemeClr val="bg1"/>
                </a:solidFill>
              </a:rPr>
              <a:t> </a:t>
            </a:r>
            <a:r>
              <a:rPr lang="fr-FR" sz="2400" b="1" dirty="0" err="1" smtClean="0">
                <a:solidFill>
                  <a:schemeClr val="bg1"/>
                </a:solidFill>
              </a:rPr>
              <a:t>planned</a:t>
            </a:r>
            <a:r>
              <a:rPr lang="fr-FR" sz="2400" b="1" dirty="0">
                <a:solidFill>
                  <a:schemeClr val="bg1"/>
                </a:solidFill>
              </a:rPr>
              <a:t> </a:t>
            </a:r>
            <a:r>
              <a:rPr lang="fr-FR" sz="2400" b="1" dirty="0" smtClean="0">
                <a:solidFill>
                  <a:schemeClr val="bg1"/>
                </a:solidFill>
              </a:rPr>
              <a:t>end-</a:t>
            </a:r>
            <a:r>
              <a:rPr lang="fr-FR" sz="2400" b="1" dirty="0" err="1" smtClean="0">
                <a:solidFill>
                  <a:schemeClr val="bg1"/>
                </a:solidFill>
              </a:rPr>
              <a:t>January</a:t>
            </a:r>
            <a:r>
              <a:rPr lang="fr-FR" sz="2400" b="1" dirty="0" smtClean="0">
                <a:solidFill>
                  <a:schemeClr val="bg1"/>
                </a:solidFill>
              </a:rPr>
              <a:t> </a:t>
            </a:r>
          </a:p>
          <a:p>
            <a:pPr algn="l"/>
            <a:r>
              <a:rPr lang="fr-FR" sz="2400" b="1" dirty="0">
                <a:solidFill>
                  <a:schemeClr val="bg1"/>
                </a:solidFill>
              </a:rPr>
              <a:t> </a:t>
            </a:r>
            <a:r>
              <a:rPr lang="fr-FR" sz="2400" b="1" dirty="0" smtClean="0">
                <a:solidFill>
                  <a:schemeClr val="bg1"/>
                </a:solidFill>
              </a:rPr>
              <a:t>    or </a:t>
            </a:r>
            <a:r>
              <a:rPr lang="fr-FR" sz="2400" b="1" dirty="0" err="1" smtClean="0">
                <a:solidFill>
                  <a:schemeClr val="bg1"/>
                </a:solidFill>
              </a:rPr>
              <a:t>beg</a:t>
            </a:r>
            <a:r>
              <a:rPr lang="fr-FR" sz="2400" b="1" dirty="0" smtClean="0">
                <a:solidFill>
                  <a:schemeClr val="bg1"/>
                </a:solidFill>
              </a:rPr>
              <a:t>.-</a:t>
            </a:r>
            <a:r>
              <a:rPr lang="fr-FR" sz="2400" b="1" dirty="0" err="1" smtClean="0">
                <a:solidFill>
                  <a:schemeClr val="bg1"/>
                </a:solidFill>
              </a:rPr>
              <a:t>February</a:t>
            </a:r>
            <a:r>
              <a:rPr lang="fr-FR" sz="2400" b="1" smtClean="0">
                <a:solidFill>
                  <a:schemeClr val="bg1"/>
                </a:solidFill>
              </a:rPr>
              <a:t> </a:t>
            </a:r>
            <a:endParaRPr lang="fr-FR" sz="2400" b="1" dirty="0" smtClean="0">
              <a:solidFill>
                <a:schemeClr val="bg1"/>
              </a:solidFill>
            </a:endParaRPr>
          </a:p>
          <a:p>
            <a:pPr marL="800100" lvl="1" indent="-342900" algn="l">
              <a:buFont typeface="Wingdings" pitchFamily="2" charset="2"/>
              <a:buChar char="v"/>
            </a:pPr>
            <a:r>
              <a:rPr lang="fr-FR" sz="2400" b="1" dirty="0" err="1" smtClean="0">
                <a:solidFill>
                  <a:schemeClr val="bg1"/>
                </a:solidFill>
              </a:rPr>
              <a:t>Review</a:t>
            </a:r>
            <a:r>
              <a:rPr lang="fr-FR" sz="2400" b="1" dirty="0" smtClean="0">
                <a:solidFill>
                  <a:schemeClr val="bg1"/>
                </a:solidFill>
              </a:rPr>
              <a:t> scope and discussion </a:t>
            </a:r>
            <a:r>
              <a:rPr lang="fr-FR" sz="2400" b="1" dirty="0" smtClean="0">
                <a:solidFill>
                  <a:schemeClr val="bg1"/>
                </a:solidFill>
              </a:rPr>
              <a:t>on </a:t>
            </a:r>
            <a:r>
              <a:rPr lang="fr-FR" sz="2400" b="1" dirty="0" err="1" smtClean="0">
                <a:solidFill>
                  <a:schemeClr val="bg1"/>
                </a:solidFill>
              </a:rPr>
              <a:t>task</a:t>
            </a:r>
            <a:r>
              <a:rPr lang="fr-FR" sz="2400" b="1" dirty="0" smtClean="0">
                <a:solidFill>
                  <a:schemeClr val="bg1"/>
                </a:solidFill>
              </a:rPr>
              <a:t> </a:t>
            </a:r>
            <a:r>
              <a:rPr lang="fr-FR" sz="2400" b="1" dirty="0" err="1" smtClean="0">
                <a:solidFill>
                  <a:schemeClr val="bg1"/>
                </a:solidFill>
              </a:rPr>
              <a:t>responsibilities</a:t>
            </a:r>
            <a:endParaRPr lang="fr-FR" sz="2400" b="1" dirty="0" smtClean="0">
              <a:solidFill>
                <a:schemeClr val="bg1"/>
              </a:solidFill>
            </a:endParaRPr>
          </a:p>
          <a:p>
            <a:pPr marL="342900" indent="-342900" algn="l">
              <a:buFont typeface="Wingdings" pitchFamily="2" charset="2"/>
              <a:buChar char="v"/>
            </a:pPr>
            <a:r>
              <a:rPr lang="fr-FR" sz="2400" b="1" dirty="0" smtClean="0">
                <a:solidFill>
                  <a:schemeClr val="bg1"/>
                </a:solidFill>
              </a:rPr>
              <a:t>2</a:t>
            </a:r>
            <a:r>
              <a:rPr lang="fr-FR" sz="2400" b="1" baseline="30000" dirty="0" smtClean="0">
                <a:solidFill>
                  <a:schemeClr val="bg1"/>
                </a:solidFill>
              </a:rPr>
              <a:t>nd</a:t>
            </a:r>
            <a:r>
              <a:rPr lang="fr-FR" sz="2400" b="1" dirty="0" smtClean="0">
                <a:solidFill>
                  <a:schemeClr val="bg1"/>
                </a:solidFill>
              </a:rPr>
              <a:t> Meeting </a:t>
            </a:r>
            <a:r>
              <a:rPr lang="fr-FR" sz="2400" b="1" dirty="0" err="1" smtClean="0">
                <a:solidFill>
                  <a:schemeClr val="bg1"/>
                </a:solidFill>
              </a:rPr>
              <a:t>during</a:t>
            </a:r>
            <a:r>
              <a:rPr lang="fr-FR" sz="2400" b="1" dirty="0" smtClean="0">
                <a:solidFill>
                  <a:schemeClr val="bg1"/>
                </a:solidFill>
              </a:rPr>
              <a:t> </a:t>
            </a:r>
            <a:r>
              <a:rPr lang="fr-FR" sz="2400" b="1" dirty="0" err="1" smtClean="0">
                <a:solidFill>
                  <a:schemeClr val="bg1"/>
                </a:solidFill>
              </a:rPr>
              <a:t>Kickoff</a:t>
            </a:r>
            <a:r>
              <a:rPr lang="fr-FR" sz="2400" b="1" dirty="0" smtClean="0">
                <a:solidFill>
                  <a:schemeClr val="bg1"/>
                </a:solidFill>
              </a:rPr>
              <a:t> meeting </a:t>
            </a:r>
          </a:p>
          <a:p>
            <a:pPr marL="800100" lvl="1" indent="-342900" algn="l">
              <a:buFont typeface="Wingdings" pitchFamily="2" charset="2"/>
              <a:buChar char="v"/>
            </a:pPr>
            <a:r>
              <a:rPr lang="fr-FR" sz="2400" b="1" dirty="0" err="1" smtClean="0">
                <a:solidFill>
                  <a:schemeClr val="bg1"/>
                </a:solidFill>
              </a:rPr>
              <a:t>Distribute</a:t>
            </a:r>
            <a:r>
              <a:rPr lang="fr-FR" sz="2400" b="1" dirty="0" smtClean="0">
                <a:solidFill>
                  <a:schemeClr val="bg1"/>
                </a:solidFill>
              </a:rPr>
              <a:t> </a:t>
            </a:r>
            <a:r>
              <a:rPr lang="fr-FR" sz="2400" b="1" dirty="0" err="1" smtClean="0">
                <a:solidFill>
                  <a:schemeClr val="bg1"/>
                </a:solidFill>
              </a:rPr>
              <a:t>task</a:t>
            </a:r>
            <a:r>
              <a:rPr lang="fr-FR" sz="2400" b="1" dirty="0" smtClean="0">
                <a:solidFill>
                  <a:schemeClr val="bg1"/>
                </a:solidFill>
              </a:rPr>
              <a:t> </a:t>
            </a:r>
            <a:r>
              <a:rPr lang="fr-FR" sz="2400" b="1" dirty="0" err="1" smtClean="0">
                <a:solidFill>
                  <a:schemeClr val="bg1"/>
                </a:solidFill>
              </a:rPr>
              <a:t>responsibilities</a:t>
            </a:r>
            <a:r>
              <a:rPr lang="fr-FR" sz="2400" b="1" dirty="0" smtClean="0">
                <a:solidFill>
                  <a:schemeClr val="bg1"/>
                </a:solidFill>
              </a:rPr>
              <a:t> </a:t>
            </a:r>
            <a:r>
              <a:rPr lang="fr-FR" sz="2400" b="1" dirty="0" err="1" smtClean="0">
                <a:solidFill>
                  <a:schemeClr val="bg1"/>
                </a:solidFill>
              </a:rPr>
              <a:t>amonsgt</a:t>
            </a:r>
            <a:r>
              <a:rPr lang="fr-FR" sz="2400" b="1" dirty="0" smtClean="0">
                <a:solidFill>
                  <a:schemeClr val="bg1"/>
                </a:solidFill>
              </a:rPr>
              <a:t> participants</a:t>
            </a:r>
            <a:endParaRPr lang="fr-FR" sz="2400" b="1" dirty="0">
              <a:solidFill>
                <a:schemeClr val="bg1"/>
              </a:solidFill>
            </a:endParaRPr>
          </a:p>
        </p:txBody>
      </p:sp>
    </p:spTree>
    <p:extLst>
      <p:ext uri="{BB962C8B-B14F-4D97-AF65-F5344CB8AC3E}">
        <p14:creationId xmlns:p14="http://schemas.microsoft.com/office/powerpoint/2010/main" val="343347086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3657600" y="7938"/>
            <a:ext cx="1789113" cy="485775"/>
          </a:xfrm>
          <a:prstGeom prst="rect">
            <a:avLst/>
          </a:prstGeom>
          <a:solidFill>
            <a:srgbClr val="FFFF00"/>
          </a:solidFill>
          <a:ln w="28575">
            <a:solidFill>
              <a:srgbClr val="FF0000"/>
            </a:solidFill>
            <a:miter lim="800000"/>
            <a:headEnd/>
            <a:tailEnd/>
          </a:ln>
          <a:effectLst/>
        </p:spPr>
        <p:txBody>
          <a:bodyPr wrap="none">
            <a:spAutoFit/>
          </a:bodyPr>
          <a:lstStyle/>
          <a:p>
            <a:pPr algn="l"/>
            <a:r>
              <a:rPr lang="en-US" sz="2400" b="1" dirty="0"/>
              <a:t>Conclusions</a:t>
            </a:r>
            <a:endParaRPr lang="fr-FR" sz="2400" b="1" dirty="0"/>
          </a:p>
        </p:txBody>
      </p:sp>
      <p:pic>
        <p:nvPicPr>
          <p:cNvPr id="15" name="Picture 17" descr="In Microcosm, CERN's science centre"/>
          <p:cNvPicPr>
            <a:picLocks noChangeAspect="1" noChangeArrowheads="1"/>
          </p:cNvPicPr>
          <p:nvPr/>
        </p:nvPicPr>
        <p:blipFill>
          <a:blip r:embed="rId2" cstate="print"/>
          <a:srcRect/>
          <a:stretch>
            <a:fillRect/>
          </a:stretch>
        </p:blipFill>
        <p:spPr bwMode="auto">
          <a:xfrm>
            <a:off x="34925" y="5149850"/>
            <a:ext cx="9109075" cy="1708150"/>
          </a:xfrm>
          <a:prstGeom prst="rect">
            <a:avLst/>
          </a:prstGeom>
          <a:noFill/>
        </p:spPr>
      </p:pic>
      <p:sp>
        <p:nvSpPr>
          <p:cNvPr id="16" name="Text Box 18"/>
          <p:cNvSpPr txBox="1">
            <a:spLocks noChangeArrowheads="1"/>
          </p:cNvSpPr>
          <p:nvPr/>
        </p:nvSpPr>
        <p:spPr bwMode="auto">
          <a:xfrm>
            <a:off x="2643685" y="5541961"/>
            <a:ext cx="6054863" cy="1200329"/>
          </a:xfrm>
          <a:prstGeom prst="rect">
            <a:avLst/>
          </a:prstGeom>
          <a:noFill/>
          <a:ln w="9525">
            <a:noFill/>
            <a:miter lim="800000"/>
            <a:headEnd/>
            <a:tailEnd/>
          </a:ln>
          <a:effectLst/>
        </p:spPr>
        <p:txBody>
          <a:bodyPr wrap="none">
            <a:spAutoFit/>
          </a:bodyPr>
          <a:lstStyle/>
          <a:p>
            <a:r>
              <a:rPr lang="en-US" sz="2400" b="1" dirty="0" smtClean="0">
                <a:solidFill>
                  <a:schemeClr val="bg1"/>
                </a:solidFill>
              </a:rPr>
              <a:t>Accelerator science; </a:t>
            </a:r>
          </a:p>
          <a:p>
            <a:r>
              <a:rPr lang="en-US" sz="2400" b="1" dirty="0" smtClean="0">
                <a:solidFill>
                  <a:schemeClr val="bg1"/>
                </a:solidFill>
              </a:rPr>
              <a:t>a powerful mean</a:t>
            </a:r>
            <a:r>
              <a:rPr lang="en-US" sz="2400" b="1" dirty="0">
                <a:solidFill>
                  <a:schemeClr val="bg1"/>
                </a:solidFill>
              </a:rPr>
              <a:t> </a:t>
            </a:r>
            <a:r>
              <a:rPr lang="en-US" sz="2400" b="1" dirty="0" smtClean="0">
                <a:solidFill>
                  <a:schemeClr val="bg1"/>
                </a:solidFill>
              </a:rPr>
              <a:t>toward scientific, technical </a:t>
            </a:r>
          </a:p>
          <a:p>
            <a:r>
              <a:rPr lang="en-US" sz="2400" b="1" dirty="0" smtClean="0">
                <a:solidFill>
                  <a:schemeClr val="bg1"/>
                </a:solidFill>
              </a:rPr>
              <a:t>and industrial breakthroughs…</a:t>
            </a:r>
            <a:endParaRPr lang="en-US" sz="2400" b="1" dirty="0">
              <a:solidFill>
                <a:schemeClr val="bg1"/>
              </a:solidFill>
            </a:endParaRPr>
          </a:p>
        </p:txBody>
      </p:sp>
      <p:sp>
        <p:nvSpPr>
          <p:cNvPr id="17" name="ZoneTexte 16">
            <a:hlinkClick r:id="" action="ppaction://noaction"/>
          </p:cNvPr>
          <p:cNvSpPr txBox="1"/>
          <p:nvPr/>
        </p:nvSpPr>
        <p:spPr>
          <a:xfrm>
            <a:off x="3363439" y="5108598"/>
            <a:ext cx="4468980" cy="523220"/>
          </a:xfrm>
          <a:prstGeom prst="rect">
            <a:avLst/>
          </a:prstGeom>
          <a:noFill/>
        </p:spPr>
        <p:txBody>
          <a:bodyPr wrap="none" rtlCol="0">
            <a:spAutoFit/>
          </a:bodyPr>
          <a:lstStyle/>
          <a:p>
            <a:r>
              <a:rPr lang="fr-FR" sz="2800" b="1" dirty="0" smtClean="0">
                <a:solidFill>
                  <a:schemeClr val="bg1"/>
                </a:solidFill>
              </a:rPr>
              <a:t>TIARA </a:t>
            </a:r>
            <a:r>
              <a:rPr lang="fr-FR" sz="2400" b="1" dirty="0" err="1" smtClean="0">
                <a:solidFill>
                  <a:schemeClr val="bg1"/>
                </a:solidFill>
              </a:rPr>
              <a:t>will</a:t>
            </a:r>
            <a:r>
              <a:rPr lang="fr-FR" sz="2400" b="1" dirty="0" smtClean="0">
                <a:solidFill>
                  <a:schemeClr val="bg1"/>
                </a:solidFill>
              </a:rPr>
              <a:t> </a:t>
            </a:r>
            <a:r>
              <a:rPr lang="fr-FR" sz="2400" b="1" dirty="0" err="1" smtClean="0">
                <a:solidFill>
                  <a:schemeClr val="bg1"/>
                </a:solidFill>
              </a:rPr>
              <a:t>strengthen</a:t>
            </a:r>
            <a:r>
              <a:rPr lang="fr-FR" sz="2400" b="1" dirty="0" smtClean="0">
                <a:solidFill>
                  <a:schemeClr val="bg1"/>
                </a:solidFill>
              </a:rPr>
              <a:t> </a:t>
            </a:r>
            <a:r>
              <a:rPr lang="fr-FR" sz="2400" b="1" dirty="0" err="1" smtClean="0">
                <a:solidFill>
                  <a:schemeClr val="bg1"/>
                </a:solidFill>
              </a:rPr>
              <a:t>further</a:t>
            </a:r>
            <a:endParaRPr lang="fr-FR" sz="2400" b="1" dirty="0">
              <a:solidFill>
                <a:schemeClr val="bg1"/>
              </a:solidFill>
            </a:endParaRPr>
          </a:p>
        </p:txBody>
      </p:sp>
      <p:sp>
        <p:nvSpPr>
          <p:cNvPr id="24" name="Text Box 15"/>
          <p:cNvSpPr txBox="1">
            <a:spLocks noChangeArrowheads="1"/>
          </p:cNvSpPr>
          <p:nvPr/>
        </p:nvSpPr>
        <p:spPr bwMode="auto">
          <a:xfrm>
            <a:off x="948848" y="1603350"/>
            <a:ext cx="8195152" cy="830997"/>
          </a:xfrm>
          <a:prstGeom prst="rect">
            <a:avLst/>
          </a:prstGeom>
          <a:solidFill>
            <a:srgbClr val="66FF66">
              <a:alpha val="81000"/>
            </a:srgbClr>
          </a:solidFill>
          <a:ln w="38100">
            <a:solidFill>
              <a:schemeClr val="hlink"/>
            </a:solidFill>
            <a:miter lim="800000"/>
            <a:headEnd/>
            <a:tailEnd/>
          </a:ln>
          <a:effectLst/>
        </p:spPr>
        <p:txBody>
          <a:bodyPr wrap="square">
            <a:spAutoFit/>
          </a:bodyPr>
          <a:lstStyle/>
          <a:p>
            <a:pPr algn="l"/>
            <a:r>
              <a:rPr lang="en-US" sz="2400" b="1" dirty="0" smtClean="0"/>
              <a:t>The objectives of WP are very ambitious, challenging </a:t>
            </a:r>
          </a:p>
          <a:p>
            <a:pPr algn="l"/>
            <a:r>
              <a:rPr lang="en-US" sz="2400" b="1" dirty="0" smtClean="0"/>
              <a:t>… and highly political!</a:t>
            </a:r>
            <a:endParaRPr lang="en-US" sz="2400" b="1" dirty="0"/>
          </a:p>
        </p:txBody>
      </p:sp>
      <p:sp>
        <p:nvSpPr>
          <p:cNvPr id="25" name="AutoShape 16"/>
          <p:cNvSpPr>
            <a:spLocks noChangeArrowheads="1"/>
          </p:cNvSpPr>
          <p:nvPr/>
        </p:nvSpPr>
        <p:spPr bwMode="auto">
          <a:xfrm>
            <a:off x="299561" y="1566837"/>
            <a:ext cx="396875" cy="468313"/>
          </a:xfrm>
          <a:prstGeom prst="star4">
            <a:avLst>
              <a:gd name="adj" fmla="val 12500"/>
            </a:avLst>
          </a:prstGeom>
          <a:solidFill>
            <a:srgbClr val="FFFF00">
              <a:alpha val="67000"/>
            </a:srgbClr>
          </a:solidFill>
          <a:ln w="9525">
            <a:solidFill>
              <a:schemeClr val="hlink"/>
            </a:solidFill>
            <a:miter lim="800000"/>
            <a:headEnd/>
            <a:tailEnd/>
          </a:ln>
          <a:effectLst/>
        </p:spPr>
        <p:txBody>
          <a:bodyPr wrap="none" lIns="90000" tIns="46800" rIns="90000" bIns="46800" anchor="ctr">
            <a:spAutoFit/>
          </a:bodyPr>
          <a:lstStyle/>
          <a:p>
            <a:endParaRPr lang="fr-FR"/>
          </a:p>
        </p:txBody>
      </p:sp>
      <p:sp>
        <p:nvSpPr>
          <p:cNvPr id="14" name="Text Box 15"/>
          <p:cNvSpPr txBox="1">
            <a:spLocks noChangeArrowheads="1"/>
          </p:cNvSpPr>
          <p:nvPr/>
        </p:nvSpPr>
        <p:spPr bwMode="auto">
          <a:xfrm>
            <a:off x="949267" y="3109185"/>
            <a:ext cx="7785215" cy="1200329"/>
          </a:xfrm>
          <a:prstGeom prst="rect">
            <a:avLst/>
          </a:prstGeom>
          <a:solidFill>
            <a:srgbClr val="66FF66">
              <a:alpha val="81000"/>
            </a:srgbClr>
          </a:solidFill>
          <a:ln w="38100">
            <a:solidFill>
              <a:schemeClr val="hlink"/>
            </a:solidFill>
            <a:miter lim="800000"/>
            <a:headEnd/>
            <a:tailEnd/>
          </a:ln>
          <a:effectLst/>
        </p:spPr>
        <p:txBody>
          <a:bodyPr wrap="square">
            <a:spAutoFit/>
          </a:bodyPr>
          <a:lstStyle/>
          <a:p>
            <a:pPr algn="l"/>
            <a:r>
              <a:rPr lang="en-US" sz="2400" b="1" dirty="0" smtClean="0"/>
              <a:t>It is our common task to convince the community and the funding agencies that it is a vital necessity to ensure the sustainability of accelerator R&amp;D</a:t>
            </a:r>
          </a:p>
        </p:txBody>
      </p:sp>
      <p:sp>
        <p:nvSpPr>
          <p:cNvPr id="26" name="AutoShape 16"/>
          <p:cNvSpPr>
            <a:spLocks noChangeArrowheads="1"/>
          </p:cNvSpPr>
          <p:nvPr/>
        </p:nvSpPr>
        <p:spPr bwMode="auto">
          <a:xfrm>
            <a:off x="299979" y="3072672"/>
            <a:ext cx="396875" cy="468313"/>
          </a:xfrm>
          <a:prstGeom prst="star4">
            <a:avLst>
              <a:gd name="adj" fmla="val 12500"/>
            </a:avLst>
          </a:prstGeom>
          <a:solidFill>
            <a:srgbClr val="FFFF00">
              <a:alpha val="67000"/>
            </a:srgbClr>
          </a:solidFill>
          <a:ln w="9525">
            <a:solidFill>
              <a:schemeClr val="hlink"/>
            </a:solidFill>
            <a:miter lim="800000"/>
            <a:headEnd/>
            <a:tailEnd/>
          </a:ln>
          <a:effectLst/>
        </p:spPr>
        <p:txBody>
          <a:bodyPr wrap="none" lIns="90000" tIns="46800" rIns="90000" bIns="46800" anchor="ctr">
            <a:spAutoFit/>
          </a:bodyPr>
          <a:lstStyle/>
          <a:p>
            <a:endParaRPr lang="fr-F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Modèle par défau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alpha val="67000"/>
          </a:srgbClr>
        </a:solidFill>
        <a:ln w="9525" cap="flat" cmpd="sng" algn="ctr">
          <a:solidFill>
            <a:schemeClr val="hlink"/>
          </a:solidFill>
          <a:prstDash val="solid"/>
          <a:round/>
          <a:headEnd type="none" w="med" len="med"/>
          <a:tailEnd type="none" w="med" len="med"/>
        </a:ln>
        <a:effectLst/>
      </a:spPr>
      <a:bodyPr vert="horz" wrap="non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FFFF00">
            <a:alpha val="67000"/>
          </a:srgbClr>
        </a:solidFill>
        <a:ln w="9525" cap="flat" cmpd="sng" algn="ctr">
          <a:solidFill>
            <a:schemeClr val="hlink"/>
          </a:solidFill>
          <a:prstDash val="solid"/>
          <a:round/>
          <a:headEnd type="none" w="med" len="med"/>
          <a:tailEnd type="none" w="med" len="med"/>
        </a:ln>
        <a:effectLst/>
      </a:spPr>
      <a:bodyPr vert="horz" wrap="non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L Talk template">
  <a:themeElements>
    <a:clrScheme name="">
      <a:dk1>
        <a:srgbClr val="000000"/>
      </a:dk1>
      <a:lt1>
        <a:srgbClr val="FFFFFF"/>
      </a:lt1>
      <a:dk2>
        <a:srgbClr val="006B61"/>
      </a:dk2>
      <a:lt2>
        <a:srgbClr val="C0C0C0"/>
      </a:lt2>
      <a:accent1>
        <a:srgbClr val="FF00FF"/>
      </a:accent1>
      <a:accent2>
        <a:srgbClr val="00C0C0"/>
      </a:accent2>
      <a:accent3>
        <a:srgbClr val="FFFFFF"/>
      </a:accent3>
      <a:accent4>
        <a:srgbClr val="000000"/>
      </a:accent4>
      <a:accent5>
        <a:srgbClr val="FFAAFF"/>
      </a:accent5>
      <a:accent6>
        <a:srgbClr val="00AEAE"/>
      </a:accent6>
      <a:hlink>
        <a:srgbClr val="00C000"/>
      </a:hlink>
      <a:folHlink>
        <a:srgbClr val="800080"/>
      </a:folHlink>
    </a:clrScheme>
    <a:fontScheme name="SL Talk templat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alpha val="67000"/>
          </a:srgbClr>
        </a:solidFill>
        <a:ln w="9525" cap="flat" cmpd="sng" algn="ctr">
          <a:solidFill>
            <a:schemeClr val="hlink"/>
          </a:solidFill>
          <a:prstDash val="solid"/>
          <a:round/>
          <a:headEnd type="none" w="med" len="med"/>
          <a:tailEnd type="none" w="med" len="med"/>
        </a:ln>
        <a:effectLst/>
      </a:spPr>
      <a:bodyPr vert="horz" wrap="non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FFFF00">
            <a:alpha val="67000"/>
          </a:srgbClr>
        </a:solidFill>
        <a:ln w="9525" cap="flat" cmpd="sng" algn="ctr">
          <a:solidFill>
            <a:schemeClr val="hlink"/>
          </a:solidFill>
          <a:prstDash val="solid"/>
          <a:round/>
          <a:headEnd type="none" w="med" len="med"/>
          <a:tailEnd type="none" w="med" len="med"/>
        </a:ln>
        <a:effectLst/>
      </a:spPr>
      <a:bodyPr vert="horz" wrap="non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L Talk 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L Talk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SL Talk 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L Talk 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L Talk 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L Talk 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SL Talk 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Conception personnalisée">
  <a:themeElements>
    <a:clrScheme name="4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onception personnalisé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alpha val="67000"/>
          </a:srgbClr>
        </a:solidFill>
        <a:ln w="9525" cap="flat" cmpd="sng" algn="ctr">
          <a:solidFill>
            <a:schemeClr val="hlink"/>
          </a:solidFill>
          <a:prstDash val="solid"/>
          <a:round/>
          <a:headEnd type="none" w="med" len="med"/>
          <a:tailEnd type="none" w="med" len="med"/>
        </a:ln>
        <a:effectLst/>
      </a:spPr>
      <a:bodyPr vert="horz" wrap="non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FFFF00">
            <a:alpha val="67000"/>
          </a:srgbClr>
        </a:solidFill>
        <a:ln w="9525" cap="flat" cmpd="sng" algn="ctr">
          <a:solidFill>
            <a:schemeClr val="hlink"/>
          </a:solidFill>
          <a:prstDash val="solid"/>
          <a:round/>
          <a:headEnd type="none" w="med" len="med"/>
          <a:tailEnd type="none" w="med" len="med"/>
        </a:ln>
        <a:effectLst/>
      </a:spPr>
      <a:bodyPr vert="horz" wrap="non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4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25030</TotalTime>
  <Words>462</Words>
  <Application>Microsoft Office PowerPoint</Application>
  <PresentationFormat>Affichage à l'écran (4:3)</PresentationFormat>
  <Paragraphs>151</Paragraphs>
  <Slides>7</Slides>
  <Notes>1</Notes>
  <HiddenSlides>0</HiddenSlides>
  <MMClips>0</MMClips>
  <ScaleCrop>false</ScaleCrop>
  <HeadingPairs>
    <vt:vector size="4" baseType="variant">
      <vt:variant>
        <vt:lpstr>Thème</vt:lpstr>
      </vt:variant>
      <vt:variant>
        <vt:i4>6</vt:i4>
      </vt:variant>
      <vt:variant>
        <vt:lpstr>Titres des diapositives</vt:lpstr>
      </vt:variant>
      <vt:variant>
        <vt:i4>7</vt:i4>
      </vt:variant>
    </vt:vector>
  </HeadingPairs>
  <TitlesOfParts>
    <vt:vector size="13" baseType="lpstr">
      <vt:lpstr>Modèle par défaut</vt:lpstr>
      <vt:lpstr>2_Conception personnalisée</vt:lpstr>
      <vt:lpstr>SL Talk template</vt:lpstr>
      <vt:lpstr>1_Conception personnalisée</vt:lpstr>
      <vt:lpstr>Conception personnalisée</vt:lpstr>
      <vt:lpstr>4_Conception personnalisée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CEA/DSM/DAPNIA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aleksan</dc:creator>
  <cp:lastModifiedBy>Aleksan</cp:lastModifiedBy>
  <cp:revision>1169</cp:revision>
  <dcterms:created xsi:type="dcterms:W3CDTF">2002-09-23T10:15:47Z</dcterms:created>
  <dcterms:modified xsi:type="dcterms:W3CDTF">2011-01-11T06:35:30Z</dcterms:modified>
</cp:coreProperties>
</file>