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-1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p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0"/>
            <a:ext cx="2438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0"/>
            <a:ext cx="4857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K. Long, </a:t>
            </a:r>
            <a:fld id="{B46D80FD-1E49-4E81-A679-73D7E036491C}" type="datetime3">
              <a:rPr lang="en-GB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17 May, 2010</a:t>
            </a:fld>
            <a:endParaRPr lang="en-GB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1009"/>
            <a:ext cx="7772400" cy="769441"/>
          </a:xfrm>
          <a:solidFill>
            <a:srgbClr val="FFFF00"/>
          </a:solidFill>
        </p:spPr>
        <p:txBody>
          <a:bodyPr anchor="b">
            <a:spAutoFit/>
          </a:bodyPr>
          <a:lstStyle>
            <a:lvl1pPr algn="r">
              <a:defRPr b="1">
                <a:solidFill>
                  <a:srgbClr val="00006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r">
              <a:buNone/>
              <a:defRPr b="1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48BD9-8DDB-429D-8E66-9DFCB0754496}" type="datetimeFigureOut">
              <a:rPr lang="en-US" smtClean="0"/>
              <a:t>5/17/2010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380FC-FAA9-4456-8A65-8D468BCF27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48BD9-8DDB-429D-8E66-9DFCB0754496}" type="datetimeFigureOut">
              <a:rPr lang="en-US" smtClean="0"/>
              <a:t>5/17/2010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380FC-FAA9-4456-8A65-8D468BCF27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/>
          </a:bodyPr>
          <a:lstStyle>
            <a:lvl1pPr algn="r">
              <a:defRPr sz="4000" b="1">
                <a:solidFill>
                  <a:srgbClr val="FFFF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7"/>
            <a:ext cx="9144000" cy="6143644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  <a:lvl2pPr>
              <a:defRPr sz="3200" b="1">
                <a:solidFill>
                  <a:srgbClr val="FFC000"/>
                </a:solidFill>
              </a:defRPr>
            </a:lvl2pPr>
            <a:lvl3pPr>
              <a:defRPr sz="2800" b="1">
                <a:solidFill>
                  <a:srgbClr val="00FF00"/>
                </a:solidFill>
              </a:defRPr>
            </a:lvl3pPr>
            <a:lvl4pPr>
              <a:defRPr sz="2400" b="1">
                <a:solidFill>
                  <a:srgbClr val="66FFFF"/>
                </a:solidFill>
              </a:defRPr>
            </a:lvl4pPr>
            <a:lvl5pPr>
              <a:defRPr sz="2400" b="1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3A380FC-FAA9-4456-8A65-8D468BCF27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solidFill>
            <a:srgbClr val="FFFF00"/>
          </a:solidFill>
        </p:spPr>
        <p:txBody>
          <a:bodyPr anchor="t"/>
          <a:lstStyle>
            <a:lvl1pPr algn="l">
              <a:defRPr sz="4000" b="1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r">
              <a:buNone/>
              <a:defRPr sz="28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0" y="714357"/>
            <a:ext cx="4572000" cy="6143644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  <a:lvl2pPr>
              <a:defRPr sz="3200" b="1">
                <a:solidFill>
                  <a:srgbClr val="FFC000"/>
                </a:solidFill>
              </a:defRPr>
            </a:lvl2pPr>
            <a:lvl3pPr>
              <a:defRPr sz="2800" b="1">
                <a:solidFill>
                  <a:srgbClr val="00FF00"/>
                </a:solidFill>
              </a:defRPr>
            </a:lvl3pPr>
            <a:lvl4pPr>
              <a:defRPr sz="2400" b="1">
                <a:solidFill>
                  <a:srgbClr val="66FFFF"/>
                </a:solidFill>
              </a:defRPr>
            </a:lvl4pPr>
            <a:lvl5pPr>
              <a:defRPr sz="2400" b="1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0" y="714357"/>
            <a:ext cx="4572000" cy="6143644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  <a:lvl2pPr>
              <a:defRPr sz="3200" b="1">
                <a:solidFill>
                  <a:srgbClr val="FFC000"/>
                </a:solidFill>
              </a:defRPr>
            </a:lvl2pPr>
            <a:lvl3pPr>
              <a:defRPr sz="2800" b="1">
                <a:solidFill>
                  <a:srgbClr val="00FF00"/>
                </a:solidFill>
              </a:defRPr>
            </a:lvl3pPr>
            <a:lvl4pPr>
              <a:defRPr sz="2400" b="1">
                <a:solidFill>
                  <a:srgbClr val="66FFFF"/>
                </a:solidFill>
              </a:defRPr>
            </a:lvl4pPr>
            <a:lvl5pPr>
              <a:defRPr sz="2400" b="1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/>
          </a:bodyPr>
          <a:lstStyle>
            <a:lvl1pPr algn="r">
              <a:defRPr sz="4000" b="1">
                <a:solidFill>
                  <a:srgbClr val="FFFF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48BD9-8DDB-429D-8E66-9DFCB0754496}" type="datetimeFigureOut">
              <a:rPr lang="en-US" smtClean="0"/>
              <a:t>5/17/2010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380FC-FAA9-4456-8A65-8D468BCF27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48BD9-8DDB-429D-8E66-9DFCB0754496}" type="datetimeFigureOut">
              <a:rPr lang="en-US" smtClean="0"/>
              <a:t>5/17/2010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380FC-FAA9-4456-8A65-8D468BCF27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48BD9-8DDB-429D-8E66-9DFCB0754496}" type="datetimeFigureOut">
              <a:rPr lang="en-US" smtClean="0"/>
              <a:t>5/17/2010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380FC-FAA9-4456-8A65-8D468BCF27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48BD9-8DDB-429D-8E66-9DFCB0754496}" type="datetimeFigureOut">
              <a:rPr lang="en-US" smtClean="0"/>
              <a:t>5/17/2010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380FC-FAA9-4456-8A65-8D468BCF27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48BD9-8DDB-429D-8E66-9DFCB0754496}" type="datetimeFigureOut">
              <a:rPr lang="en-US" smtClean="0"/>
              <a:t>5/17/2010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380FC-FAA9-4456-8A65-8D468BCF27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66"/>
            </a:gs>
            <a:gs pos="80000">
              <a:srgbClr val="003366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E448BD9-8DDB-429D-8E66-9DFCB0754496}" type="datetimeFigureOut">
              <a:rPr lang="en-US" smtClean="0"/>
              <a:t>5/17/2010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3A380FC-FAA9-4456-8A65-8D468BCF274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53900"/>
            <a:ext cx="7772400" cy="1446550"/>
          </a:xfrm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WP8: effect of cuts: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modifications: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0" dirty="0" smtClean="0"/>
              <a:t>Remove sub-station upgrade task:</a:t>
            </a:r>
          </a:p>
          <a:p>
            <a:pPr lvl="1"/>
            <a:r>
              <a:rPr lang="en-GB" b="0" dirty="0" smtClean="0"/>
              <a:t>Possible because schedule Steps </a:t>
            </a:r>
            <a:r>
              <a:rPr lang="en-GB" b="0" dirty="0" smtClean="0"/>
              <a:t>II and III of MICE has been </a:t>
            </a:r>
            <a:r>
              <a:rPr lang="en-GB" b="0" dirty="0" smtClean="0"/>
              <a:t>delayed. STFC has taken </a:t>
            </a:r>
            <a:r>
              <a:rPr lang="en-GB" b="0" dirty="0" smtClean="0"/>
              <a:t>steps to deliver the required upgrade as part of a rolling upgrade of the power to the Rutherford Appleton Laboratory (RAL) site.  </a:t>
            </a:r>
            <a:endParaRPr lang="en-GB" b="0" dirty="0" smtClean="0"/>
          </a:p>
          <a:p>
            <a:r>
              <a:rPr lang="en-GB" b="0" dirty="0" smtClean="0"/>
              <a:t>Manpower </a:t>
            </a:r>
            <a:r>
              <a:rPr lang="en-GB" b="0" dirty="0" smtClean="0"/>
              <a:t>supported by TIARA </a:t>
            </a:r>
            <a:r>
              <a:rPr lang="en-GB" b="0" dirty="0" smtClean="0"/>
              <a:t>reduced </a:t>
            </a:r>
            <a:r>
              <a:rPr lang="en-GB" b="0" dirty="0" smtClean="0"/>
              <a:t>by 20</a:t>
            </a:r>
            <a:r>
              <a:rPr lang="en-GB" b="0" dirty="0" smtClean="0"/>
              <a:t>%:</a:t>
            </a:r>
          </a:p>
          <a:p>
            <a:pPr lvl="1"/>
            <a:r>
              <a:rPr lang="en-GB" b="0" dirty="0" smtClean="0"/>
              <a:t>This </a:t>
            </a:r>
            <a:r>
              <a:rPr lang="en-GB" b="0" dirty="0" smtClean="0"/>
              <a:t>has caused the </a:t>
            </a:r>
            <a:r>
              <a:rPr lang="en-GB" b="0" dirty="0" smtClean="0"/>
              <a:t>milestones/deliverables to </a:t>
            </a:r>
            <a:r>
              <a:rPr lang="en-GB" b="0" dirty="0" smtClean="0"/>
              <a:t>be delayed.  </a:t>
            </a:r>
            <a:endParaRPr lang="en-GB" b="0" dirty="0" smtClean="0"/>
          </a:p>
          <a:p>
            <a:r>
              <a:rPr lang="en-GB" b="0" dirty="0" smtClean="0"/>
              <a:t>Travel budget:</a:t>
            </a:r>
          </a:p>
          <a:p>
            <a:pPr lvl="1"/>
            <a:r>
              <a:rPr lang="en-GB" b="0" dirty="0" smtClean="0"/>
              <a:t>Reduced </a:t>
            </a:r>
            <a:r>
              <a:rPr lang="en-GB" b="0" dirty="0" smtClean="0"/>
              <a:t>in line with the decreased </a:t>
            </a:r>
            <a:r>
              <a:rPr lang="en-GB" b="0" dirty="0" smtClean="0"/>
              <a:t>effort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Modification to remaining milestones/deliverables:</a:t>
            </a:r>
            <a:endParaRPr lang="en-GB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1257300"/>
            <a:ext cx="86010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Straight Connector 8"/>
          <p:cNvCxnSpPr/>
          <p:nvPr/>
        </p:nvCxnSpPr>
        <p:spPr>
          <a:xfrm>
            <a:off x="391886" y="4565780"/>
            <a:ext cx="836022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91886" y="4808375"/>
            <a:ext cx="836022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108302" y="1968761"/>
            <a:ext cx="341760" cy="2769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15</a:t>
            </a:r>
            <a:endParaRPr lang="en-GB" sz="1200" b="1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8130074" y="2419740"/>
            <a:ext cx="341760" cy="2769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33</a:t>
            </a:r>
            <a:endParaRPr lang="en-GB" sz="1200" b="1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8095861" y="2880050"/>
            <a:ext cx="341760" cy="2769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36</a:t>
            </a:r>
            <a:endParaRPr lang="en-GB" sz="1200" b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8108303" y="3410338"/>
            <a:ext cx="341760" cy="2769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36</a:t>
            </a:r>
            <a:endParaRPr lang="en-GB" sz="1200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8130074" y="4897016"/>
            <a:ext cx="263214" cy="2769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b="1" dirty="0"/>
              <a:t>8</a:t>
            </a:r>
            <a:endParaRPr lang="en-GB" sz="12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8428654" y="5158272"/>
            <a:ext cx="341760" cy="2769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19</a:t>
            </a:r>
            <a:endParaRPr lang="en-GB" sz="1200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Revised budget: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b="38945"/>
          <a:stretch>
            <a:fillRect/>
          </a:stretch>
        </p:blipFill>
        <p:spPr bwMode="auto">
          <a:xfrm>
            <a:off x="240895" y="769767"/>
            <a:ext cx="8662210" cy="1721506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2229" y="2697253"/>
            <a:ext cx="5339541" cy="4020782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3600" b="1" dirty="0" err="1" smtClean="0">
            <a:solidFill>
              <a:srgbClr val="FFC000"/>
            </a:solidFill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14</TotalTime>
  <Words>91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Theme1</vt:lpstr>
      <vt:lpstr> WP8: effect of cuts:</vt:lpstr>
      <vt:lpstr>Summary of modifications:</vt:lpstr>
      <vt:lpstr>Modification to remaining milestones/deliverables:</vt:lpstr>
      <vt:lpstr>Revised budget:</vt:lpstr>
    </vt:vector>
  </TitlesOfParts>
  <Company>Imperial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WP8: effect of cuts:</dc:title>
  <dc:creator>Ken Long</dc:creator>
  <cp:lastModifiedBy>Ken Long</cp:lastModifiedBy>
  <cp:revision>2</cp:revision>
  <dcterms:created xsi:type="dcterms:W3CDTF">2010-05-17T07:39:04Z</dcterms:created>
  <dcterms:modified xsi:type="dcterms:W3CDTF">2010-05-17T07:53:07Z</dcterms:modified>
</cp:coreProperties>
</file>